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sldIdLst>
    <p:sldId id="256" r:id="rId5"/>
    <p:sldId id="266" r:id="rId6"/>
    <p:sldId id="263" r:id="rId7"/>
    <p:sldId id="260" r:id="rId8"/>
    <p:sldId id="261" r:id="rId9"/>
    <p:sldId id="262" r:id="rId10"/>
    <p:sldId id="268"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65E99-0707-45AD-8F9C-3BFDC967B532}" v="14" dt="2023-01-09T13:06:15.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5" autoAdjust="0"/>
    <p:restoredTop sz="94660"/>
  </p:normalViewPr>
  <p:slideViewPr>
    <p:cSldViewPr snapToGrid="0">
      <p:cViewPr varScale="1">
        <p:scale>
          <a:sx n="81" d="100"/>
          <a:sy n="81" d="100"/>
        </p:scale>
        <p:origin x="114" y="16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userId="86dc4d99-e79e-4c88-9c18-85ab0027a275" providerId="ADAL" clId="{F81F62D4-BA36-487B-8F6A-BC36D0BC79AF}"/>
    <pc:docChg chg="custSel modSld">
      <pc:chgData name="Nicolas" userId="86dc4d99-e79e-4c88-9c18-85ab0027a275" providerId="ADAL" clId="{F81F62D4-BA36-487B-8F6A-BC36D0BC79AF}" dt="2023-01-03T03:37:56.639" v="455"/>
      <pc:docMkLst>
        <pc:docMk/>
      </pc:docMkLst>
      <pc:sldChg chg="addSp modSp mod modNotesTx">
        <pc:chgData name="Nicolas" userId="86dc4d99-e79e-4c88-9c18-85ab0027a275" providerId="ADAL" clId="{F81F62D4-BA36-487B-8F6A-BC36D0BC79AF}" dt="2023-01-03T03:16:57.396" v="89" actId="20577"/>
        <pc:sldMkLst>
          <pc:docMk/>
          <pc:sldMk cId="781478552" sldId="256"/>
        </pc:sldMkLst>
        <pc:spChg chg="mod">
          <ac:chgData name="Nicolas" userId="86dc4d99-e79e-4c88-9c18-85ab0027a275" providerId="ADAL" clId="{F81F62D4-BA36-487B-8F6A-BC36D0BC79AF}" dt="2023-01-03T03:16:57.396" v="89" actId="20577"/>
          <ac:spMkLst>
            <pc:docMk/>
            <pc:sldMk cId="781478552" sldId="256"/>
            <ac:spMk id="2" creationId="{A6028EE5-1947-4B5A-B479-B80D3CA8380D}"/>
          </ac:spMkLst>
        </pc:spChg>
        <pc:spChg chg="add mod">
          <ac:chgData name="Nicolas" userId="86dc4d99-e79e-4c88-9c18-85ab0027a275" providerId="ADAL" clId="{F81F62D4-BA36-487B-8F6A-BC36D0BC79AF}" dt="2023-01-03T02:57:47.875" v="21" actId="1076"/>
          <ac:spMkLst>
            <pc:docMk/>
            <pc:sldMk cId="781478552" sldId="256"/>
            <ac:spMk id="4" creationId="{8DD2E28C-7E76-4F43-B385-18BD3B3A308C}"/>
          </ac:spMkLst>
        </pc:spChg>
      </pc:sldChg>
      <pc:sldChg chg="modSp mod">
        <pc:chgData name="Nicolas" userId="86dc4d99-e79e-4c88-9c18-85ab0027a275" providerId="ADAL" clId="{F81F62D4-BA36-487B-8F6A-BC36D0BC79AF}" dt="2023-01-03T03:33:01.981" v="426" actId="20577"/>
        <pc:sldMkLst>
          <pc:docMk/>
          <pc:sldMk cId="1453685171" sldId="259"/>
        </pc:sldMkLst>
        <pc:spChg chg="mod">
          <ac:chgData name="Nicolas" userId="86dc4d99-e79e-4c88-9c18-85ab0027a275" providerId="ADAL" clId="{F81F62D4-BA36-487B-8F6A-BC36D0BC79AF}" dt="2023-01-03T03:33:01.981" v="426" actId="20577"/>
          <ac:spMkLst>
            <pc:docMk/>
            <pc:sldMk cId="1453685171" sldId="259"/>
            <ac:spMk id="2" creationId="{A924DB49-C3C3-4E16-8E68-128E846661B0}"/>
          </ac:spMkLst>
        </pc:spChg>
      </pc:sldChg>
      <pc:sldChg chg="modSp mod">
        <pc:chgData name="Nicolas" userId="86dc4d99-e79e-4c88-9c18-85ab0027a275" providerId="ADAL" clId="{F81F62D4-BA36-487B-8F6A-BC36D0BC79AF}" dt="2023-01-03T03:32:42.043" v="410" actId="20577"/>
        <pc:sldMkLst>
          <pc:docMk/>
          <pc:sldMk cId="3075067653" sldId="263"/>
        </pc:sldMkLst>
        <pc:spChg chg="mod">
          <ac:chgData name="Nicolas" userId="86dc4d99-e79e-4c88-9c18-85ab0027a275" providerId="ADAL" clId="{F81F62D4-BA36-487B-8F6A-BC36D0BC79AF}" dt="2023-01-03T03:32:30.649" v="386" actId="1076"/>
          <ac:spMkLst>
            <pc:docMk/>
            <pc:sldMk cId="3075067653" sldId="263"/>
            <ac:spMk id="2" creationId="{B413A5F1-3099-473D-A70A-881EB344E542}"/>
          </ac:spMkLst>
        </pc:spChg>
        <pc:spChg chg="mod">
          <ac:chgData name="Nicolas" userId="86dc4d99-e79e-4c88-9c18-85ab0027a275" providerId="ADAL" clId="{F81F62D4-BA36-487B-8F6A-BC36D0BC79AF}" dt="2023-01-03T03:32:42.043" v="410" actId="20577"/>
          <ac:spMkLst>
            <pc:docMk/>
            <pc:sldMk cId="3075067653" sldId="263"/>
            <ac:spMk id="4" creationId="{93E3F234-3DCD-06E7-49B9-C68F8AB00393}"/>
          </ac:spMkLst>
        </pc:spChg>
      </pc:sldChg>
      <pc:sldChg chg="addSp delSp modSp mod">
        <pc:chgData name="Nicolas" userId="86dc4d99-e79e-4c88-9c18-85ab0027a275" providerId="ADAL" clId="{F81F62D4-BA36-487B-8F6A-BC36D0BC79AF}" dt="2023-01-03T03:37:56.639" v="455"/>
        <pc:sldMkLst>
          <pc:docMk/>
          <pc:sldMk cId="3492517065" sldId="268"/>
        </pc:sldMkLst>
        <pc:spChg chg="add del mod">
          <ac:chgData name="Nicolas" userId="86dc4d99-e79e-4c88-9c18-85ab0027a275" providerId="ADAL" clId="{F81F62D4-BA36-487B-8F6A-BC36D0BC79AF}" dt="2023-01-03T03:37:56.639" v="455"/>
          <ac:spMkLst>
            <pc:docMk/>
            <pc:sldMk cId="3492517065" sldId="268"/>
            <ac:spMk id="2" creationId="{ED3C9035-0DF5-4F18-BE23-F8AE4C73DD05}"/>
          </ac:spMkLst>
        </pc:spChg>
        <pc:spChg chg="add mod">
          <ac:chgData name="Nicolas" userId="86dc4d99-e79e-4c88-9c18-85ab0027a275" providerId="ADAL" clId="{F81F62D4-BA36-487B-8F6A-BC36D0BC79AF}" dt="2023-01-03T03:37:56.055" v="453" actId="1076"/>
          <ac:spMkLst>
            <pc:docMk/>
            <pc:sldMk cId="3492517065" sldId="268"/>
            <ac:spMk id="3" creationId="{35E9AB24-3BEA-4A79-97C2-1F92F22C3559}"/>
          </ac:spMkLst>
        </pc:spChg>
        <pc:spChg chg="mod">
          <ac:chgData name="Nicolas" userId="86dc4d99-e79e-4c88-9c18-85ab0027a275" providerId="ADAL" clId="{F81F62D4-BA36-487B-8F6A-BC36D0BC79AF}" dt="2023-01-03T03:37:14.475" v="446" actId="1076"/>
          <ac:spMkLst>
            <pc:docMk/>
            <pc:sldMk cId="3492517065" sldId="268"/>
            <ac:spMk id="67" creationId="{4A60AEA8-D1F9-4F30-BA4E-FE63D07B51A6}"/>
          </ac:spMkLst>
        </pc:spChg>
      </pc:sldChg>
    </pc:docChg>
  </pc:docChgLst>
  <pc:docChgLst>
    <pc:chgData name="Lail, Nicolas" userId="86dc4d99-e79e-4c88-9c18-85ab0027a275" providerId="ADAL" clId="{48D65E99-0707-45AD-8F9C-3BFDC967B532}"/>
    <pc:docChg chg="undo custSel addSld delSld modSld sldOrd">
      <pc:chgData name="Lail, Nicolas" userId="86dc4d99-e79e-4c88-9c18-85ab0027a275" providerId="ADAL" clId="{48D65E99-0707-45AD-8F9C-3BFDC967B532}" dt="2023-01-10T14:27:03.912" v="4233" actId="20577"/>
      <pc:docMkLst>
        <pc:docMk/>
      </pc:docMkLst>
      <pc:sldChg chg="modSp mod modNotesTx">
        <pc:chgData name="Lail, Nicolas" userId="86dc4d99-e79e-4c88-9c18-85ab0027a275" providerId="ADAL" clId="{48D65E99-0707-45AD-8F9C-3BFDC967B532}" dt="2023-01-03T13:28:07.473" v="1822" actId="255"/>
        <pc:sldMkLst>
          <pc:docMk/>
          <pc:sldMk cId="781478552" sldId="256"/>
        </pc:sldMkLst>
        <pc:spChg chg="mod">
          <ac:chgData name="Lail, Nicolas" userId="86dc4d99-e79e-4c88-9c18-85ab0027a275" providerId="ADAL" clId="{48D65E99-0707-45AD-8F9C-3BFDC967B532}" dt="2023-01-03T13:28:02.908" v="1821" actId="255"/>
          <ac:spMkLst>
            <pc:docMk/>
            <pc:sldMk cId="781478552" sldId="256"/>
            <ac:spMk id="2" creationId="{A6028EE5-1947-4B5A-B479-B80D3CA8380D}"/>
          </ac:spMkLst>
        </pc:spChg>
        <pc:spChg chg="mod">
          <ac:chgData name="Lail, Nicolas" userId="86dc4d99-e79e-4c88-9c18-85ab0027a275" providerId="ADAL" clId="{48D65E99-0707-45AD-8F9C-3BFDC967B532}" dt="2023-01-03T13:28:07.473" v="1822" actId="255"/>
          <ac:spMkLst>
            <pc:docMk/>
            <pc:sldMk cId="781478552" sldId="256"/>
            <ac:spMk id="3" creationId="{5451403F-4D82-4602-A6E9-52FFAE945C1A}"/>
          </ac:spMkLst>
        </pc:spChg>
        <pc:spChg chg="mod">
          <ac:chgData name="Lail, Nicolas" userId="86dc4d99-e79e-4c88-9c18-85ab0027a275" providerId="ADAL" clId="{48D65E99-0707-45AD-8F9C-3BFDC967B532}" dt="2023-01-03T13:27:51.629" v="1820" actId="1076"/>
          <ac:spMkLst>
            <pc:docMk/>
            <pc:sldMk cId="781478552" sldId="256"/>
            <ac:spMk id="4" creationId="{8DD2E28C-7E76-4F43-B385-18BD3B3A308C}"/>
          </ac:spMkLst>
        </pc:spChg>
        <pc:picChg chg="mod">
          <ac:chgData name="Lail, Nicolas" userId="86dc4d99-e79e-4c88-9c18-85ab0027a275" providerId="ADAL" clId="{48D65E99-0707-45AD-8F9C-3BFDC967B532}" dt="2023-01-03T13:27:49.253" v="1819" actId="1076"/>
          <ac:picMkLst>
            <pc:docMk/>
            <pc:sldMk cId="781478552" sldId="256"/>
            <ac:picMk id="5" creationId="{4FC6E574-248D-4844-9411-60DF5072E937}"/>
          </ac:picMkLst>
        </pc:picChg>
      </pc:sldChg>
      <pc:sldChg chg="del">
        <pc:chgData name="Lail, Nicolas" userId="86dc4d99-e79e-4c88-9c18-85ab0027a275" providerId="ADAL" clId="{48D65E99-0707-45AD-8F9C-3BFDC967B532}" dt="2023-01-09T13:48:13.703" v="3532" actId="47"/>
        <pc:sldMkLst>
          <pc:docMk/>
          <pc:sldMk cId="1453685171" sldId="259"/>
        </pc:sldMkLst>
      </pc:sldChg>
      <pc:sldChg chg="addSp delSp modSp mod modNotesTx">
        <pc:chgData name="Lail, Nicolas" userId="86dc4d99-e79e-4c88-9c18-85ab0027a275" providerId="ADAL" clId="{48D65E99-0707-45AD-8F9C-3BFDC967B532}" dt="2023-01-09T13:10:38.314" v="3196"/>
        <pc:sldMkLst>
          <pc:docMk/>
          <pc:sldMk cId="803367212" sldId="260"/>
        </pc:sldMkLst>
        <pc:spChg chg="mod">
          <ac:chgData name="Lail, Nicolas" userId="86dc4d99-e79e-4c88-9c18-85ab0027a275" providerId="ADAL" clId="{48D65E99-0707-45AD-8F9C-3BFDC967B532}" dt="2023-01-09T13:08:00.908" v="2982" actId="207"/>
          <ac:spMkLst>
            <pc:docMk/>
            <pc:sldMk cId="803367212" sldId="260"/>
            <ac:spMk id="2" creationId="{A924DB49-C3C3-4E16-8E68-128E846661B0}"/>
          </ac:spMkLst>
        </pc:spChg>
        <pc:spChg chg="mod">
          <ac:chgData name="Lail, Nicolas" userId="86dc4d99-e79e-4c88-9c18-85ab0027a275" providerId="ADAL" clId="{48D65E99-0707-45AD-8F9C-3BFDC967B532}" dt="2023-01-03T14:06:02.287" v="2755" actId="20577"/>
          <ac:spMkLst>
            <pc:docMk/>
            <pc:sldMk cId="803367212" sldId="260"/>
            <ac:spMk id="3" creationId="{04144AD0-835D-4057-A7ED-D5EB58382671}"/>
          </ac:spMkLst>
        </pc:spChg>
        <pc:spChg chg="add del mod">
          <ac:chgData name="Lail, Nicolas" userId="86dc4d99-e79e-4c88-9c18-85ab0027a275" providerId="ADAL" clId="{48D65E99-0707-45AD-8F9C-3BFDC967B532}" dt="2023-01-03T13:51:47.243" v="2103" actId="478"/>
          <ac:spMkLst>
            <pc:docMk/>
            <pc:sldMk cId="803367212" sldId="260"/>
            <ac:spMk id="4" creationId="{ADE2AAEA-ECED-CD4F-34CD-F483A0F191C1}"/>
          </ac:spMkLst>
        </pc:spChg>
        <pc:spChg chg="add del mod">
          <ac:chgData name="Lail, Nicolas" userId="86dc4d99-e79e-4c88-9c18-85ab0027a275" providerId="ADAL" clId="{48D65E99-0707-45AD-8F9C-3BFDC967B532}" dt="2023-01-03T13:51:47.243" v="2105"/>
          <ac:spMkLst>
            <pc:docMk/>
            <pc:sldMk cId="803367212" sldId="260"/>
            <ac:spMk id="5" creationId="{18572663-D4F5-2781-390C-99AB839FE9FE}"/>
          </ac:spMkLst>
        </pc:spChg>
        <pc:spChg chg="del">
          <ac:chgData name="Lail, Nicolas" userId="86dc4d99-e79e-4c88-9c18-85ab0027a275" providerId="ADAL" clId="{48D65E99-0707-45AD-8F9C-3BFDC967B532}" dt="2023-01-03T13:57:46.029" v="2403" actId="26606"/>
          <ac:spMkLst>
            <pc:docMk/>
            <pc:sldMk cId="803367212" sldId="260"/>
            <ac:spMk id="21" creationId="{1E020063-2385-44AC-BD67-258E1F0B9FCE}"/>
          </ac:spMkLst>
        </pc:spChg>
        <pc:spChg chg="del">
          <ac:chgData name="Lail, Nicolas" userId="86dc4d99-e79e-4c88-9c18-85ab0027a275" providerId="ADAL" clId="{48D65E99-0707-45AD-8F9C-3BFDC967B532}" dt="2023-01-03T13:57:46.029" v="2403" actId="26606"/>
          <ac:spMkLst>
            <pc:docMk/>
            <pc:sldMk cId="803367212" sldId="260"/>
            <ac:spMk id="23" creationId="{7E014A0B-5338-4077-AFE9-A90D04D4492B}"/>
          </ac:spMkLst>
        </pc:spChg>
        <pc:spChg chg="add">
          <ac:chgData name="Lail, Nicolas" userId="86dc4d99-e79e-4c88-9c18-85ab0027a275" providerId="ADAL" clId="{48D65E99-0707-45AD-8F9C-3BFDC967B532}" dt="2023-01-03T13:57:46.029" v="2403" actId="26606"/>
          <ac:spMkLst>
            <pc:docMk/>
            <pc:sldMk cId="803367212" sldId="260"/>
            <ac:spMk id="40" creationId="{F13C74B1-5B17-4795-BED0-7140497B445A}"/>
          </ac:spMkLst>
        </pc:spChg>
        <pc:spChg chg="add">
          <ac:chgData name="Lail, Nicolas" userId="86dc4d99-e79e-4c88-9c18-85ab0027a275" providerId="ADAL" clId="{48D65E99-0707-45AD-8F9C-3BFDC967B532}" dt="2023-01-03T13:57:46.029" v="2403" actId="26606"/>
          <ac:spMkLst>
            <pc:docMk/>
            <pc:sldMk cId="803367212" sldId="260"/>
            <ac:spMk id="42" creationId="{D4974D33-8DC5-464E-8C6D-BE58F0669C17}"/>
          </ac:spMkLst>
        </pc:spChg>
        <pc:grpChg chg="del">
          <ac:chgData name="Lail, Nicolas" userId="86dc4d99-e79e-4c88-9c18-85ab0027a275" providerId="ADAL" clId="{48D65E99-0707-45AD-8F9C-3BFDC967B532}" dt="2023-01-03T13:57:46.029" v="2403" actId="26606"/>
          <ac:grpSpMkLst>
            <pc:docMk/>
            <pc:sldMk cId="803367212" sldId="260"/>
            <ac:grpSpMk id="25" creationId="{78127680-150F-4A90-9950-F66392578116}"/>
          </ac:grpSpMkLst>
        </pc:grpChg>
        <pc:grpChg chg="del">
          <ac:chgData name="Lail, Nicolas" userId="86dc4d99-e79e-4c88-9c18-85ab0027a275" providerId="ADAL" clId="{48D65E99-0707-45AD-8F9C-3BFDC967B532}" dt="2023-01-03T13:57:46.029" v="2403" actId="26606"/>
          <ac:grpSpMkLst>
            <pc:docMk/>
            <pc:sldMk cId="803367212" sldId="260"/>
            <ac:grpSpMk id="31" creationId="{466920E5-8640-4C24-A775-8647637094A7}"/>
          </ac:grpSpMkLst>
        </pc:grpChg>
        <pc:picChg chg="add mod">
          <ac:chgData name="Lail, Nicolas" userId="86dc4d99-e79e-4c88-9c18-85ab0027a275" providerId="ADAL" clId="{48D65E99-0707-45AD-8F9C-3BFDC967B532}" dt="2023-01-03T13:57:46.029" v="2403" actId="26606"/>
          <ac:picMkLst>
            <pc:docMk/>
            <pc:sldMk cId="803367212" sldId="260"/>
            <ac:picMk id="6" creationId="{33552C01-FC38-9559-D7C0-372418CA4318}"/>
          </ac:picMkLst>
        </pc:picChg>
        <pc:picChg chg="mod ord">
          <ac:chgData name="Lail, Nicolas" userId="86dc4d99-e79e-4c88-9c18-85ab0027a275" providerId="ADAL" clId="{48D65E99-0707-45AD-8F9C-3BFDC967B532}" dt="2023-01-03T13:57:57.947" v="2405" actId="1076"/>
          <ac:picMkLst>
            <pc:docMk/>
            <pc:sldMk cId="803367212" sldId="260"/>
            <ac:picMk id="11" creationId="{F585EE73-2F9A-40A7-B854-358E3C0BCE92}"/>
          </ac:picMkLst>
        </pc:picChg>
      </pc:sldChg>
      <pc:sldChg chg="addSp delSp modSp mod ord modNotesTx">
        <pc:chgData name="Lail, Nicolas" userId="86dc4d99-e79e-4c88-9c18-85ab0027a275" providerId="ADAL" clId="{48D65E99-0707-45AD-8F9C-3BFDC967B532}" dt="2023-01-09T13:12:11.308" v="3377" actId="20577"/>
        <pc:sldMkLst>
          <pc:docMk/>
          <pc:sldMk cId="2447233078" sldId="261"/>
        </pc:sldMkLst>
        <pc:spChg chg="add del mod">
          <ac:chgData name="Lail, Nicolas" userId="86dc4d99-e79e-4c88-9c18-85ab0027a275" providerId="ADAL" clId="{48D65E99-0707-45AD-8F9C-3BFDC967B532}" dt="2023-01-03T14:05:12.978" v="2688" actId="478"/>
          <ac:spMkLst>
            <pc:docMk/>
            <pc:sldMk cId="2447233078" sldId="261"/>
            <ac:spMk id="2" creationId="{523C2880-21BC-1296-1EC0-7C8A247E1C77}"/>
          </ac:spMkLst>
        </pc:spChg>
        <pc:spChg chg="add del mod">
          <ac:chgData name="Lail, Nicolas" userId="86dc4d99-e79e-4c88-9c18-85ab0027a275" providerId="ADAL" clId="{48D65E99-0707-45AD-8F9C-3BFDC967B532}" dt="2023-01-03T14:05:15.775" v="2689" actId="478"/>
          <ac:spMkLst>
            <pc:docMk/>
            <pc:sldMk cId="2447233078" sldId="261"/>
            <ac:spMk id="3" creationId="{4E8F497B-6431-4E95-9E75-27904B55FD23}"/>
          </ac:spMkLst>
        </pc:spChg>
        <pc:spChg chg="add mod">
          <ac:chgData name="Lail, Nicolas" userId="86dc4d99-e79e-4c88-9c18-85ab0027a275" providerId="ADAL" clId="{48D65E99-0707-45AD-8F9C-3BFDC967B532}" dt="2023-01-03T14:55:43.357" v="2906" actId="20577"/>
          <ac:spMkLst>
            <pc:docMk/>
            <pc:sldMk cId="2447233078" sldId="261"/>
            <ac:spMk id="4" creationId="{E5B89F01-46E3-3328-7DA9-10A6A3977781}"/>
          </ac:spMkLst>
        </pc:spChg>
        <pc:spChg chg="mod">
          <ac:chgData name="Lail, Nicolas" userId="86dc4d99-e79e-4c88-9c18-85ab0027a275" providerId="ADAL" clId="{48D65E99-0707-45AD-8F9C-3BFDC967B532}" dt="2023-01-09T13:08:06.693" v="2983" actId="207"/>
          <ac:spMkLst>
            <pc:docMk/>
            <pc:sldMk cId="2447233078" sldId="261"/>
            <ac:spMk id="66" creationId="{6A2142EC-EDA0-4B5D-B777-4ACEA5F9368F}"/>
          </ac:spMkLst>
        </pc:spChg>
        <pc:spChg chg="mod">
          <ac:chgData name="Lail, Nicolas" userId="86dc4d99-e79e-4c88-9c18-85ab0027a275" providerId="ADAL" clId="{48D65E99-0707-45AD-8F9C-3BFDC967B532}" dt="2023-01-09T13:08:15.269" v="2985" actId="207"/>
          <ac:spMkLst>
            <pc:docMk/>
            <pc:sldMk cId="2447233078" sldId="261"/>
            <ac:spMk id="67" creationId="{4A60AEA8-D1F9-4F30-BA4E-FE63D07B51A6}"/>
          </ac:spMkLst>
        </pc:spChg>
        <pc:picChg chg="add del">
          <ac:chgData name="Lail, Nicolas" userId="86dc4d99-e79e-4c88-9c18-85ab0027a275" providerId="ADAL" clId="{48D65E99-0707-45AD-8F9C-3BFDC967B532}" dt="2023-01-03T14:56:30.752" v="2913" actId="478"/>
          <ac:picMkLst>
            <pc:docMk/>
            <pc:sldMk cId="2447233078" sldId="261"/>
            <ac:picMk id="5" creationId="{F3DF5D5C-CCE1-7B5F-3335-ECD6D34354A4}"/>
          </ac:picMkLst>
        </pc:picChg>
        <pc:picChg chg="add mod">
          <ac:chgData name="Lail, Nicolas" userId="86dc4d99-e79e-4c88-9c18-85ab0027a275" providerId="ADAL" clId="{48D65E99-0707-45AD-8F9C-3BFDC967B532}" dt="2023-01-03T14:57:19.015" v="2921" actId="1076"/>
          <ac:picMkLst>
            <pc:docMk/>
            <pc:sldMk cId="2447233078" sldId="261"/>
            <ac:picMk id="6" creationId="{C49042EB-6813-6387-1231-0A4ACBEBBFBB}"/>
          </ac:picMkLst>
        </pc:picChg>
      </pc:sldChg>
      <pc:sldChg chg="modSp mod modNotesTx">
        <pc:chgData name="Lail, Nicolas" userId="86dc4d99-e79e-4c88-9c18-85ab0027a275" providerId="ADAL" clId="{48D65E99-0707-45AD-8F9C-3BFDC967B532}" dt="2023-01-10T14:25:28.269" v="4066"/>
        <pc:sldMkLst>
          <pc:docMk/>
          <pc:sldMk cId="3000475380" sldId="262"/>
        </pc:sldMkLst>
        <pc:spChg chg="mod">
          <ac:chgData name="Lail, Nicolas" userId="86dc4d99-e79e-4c88-9c18-85ab0027a275" providerId="ADAL" clId="{48D65E99-0707-45AD-8F9C-3BFDC967B532}" dt="2023-01-09T13:08:21.652" v="2986" actId="207"/>
          <ac:spMkLst>
            <pc:docMk/>
            <pc:sldMk cId="3000475380" sldId="262"/>
            <ac:spMk id="2" creationId="{A924DB49-C3C3-4E16-8E68-128E846661B0}"/>
          </ac:spMkLst>
        </pc:spChg>
        <pc:spChg chg="mod">
          <ac:chgData name="Lail, Nicolas" userId="86dc4d99-e79e-4c88-9c18-85ab0027a275" providerId="ADAL" clId="{48D65E99-0707-45AD-8F9C-3BFDC967B532}" dt="2023-01-03T14:59:31.575" v="2924" actId="1076"/>
          <ac:spMkLst>
            <pc:docMk/>
            <pc:sldMk cId="3000475380" sldId="262"/>
            <ac:spMk id="3" creationId="{04144AD0-835D-4057-A7ED-D5EB58382671}"/>
          </ac:spMkLst>
        </pc:spChg>
      </pc:sldChg>
      <pc:sldChg chg="addSp delSp modSp mod setBg setClrOvrMap modNotesTx">
        <pc:chgData name="Lail, Nicolas" userId="86dc4d99-e79e-4c88-9c18-85ab0027a275" providerId="ADAL" clId="{48D65E99-0707-45AD-8F9C-3BFDC967B532}" dt="2023-01-10T14:22:58.289" v="3981" actId="20577"/>
        <pc:sldMkLst>
          <pc:docMk/>
          <pc:sldMk cId="3075067653" sldId="263"/>
        </pc:sldMkLst>
        <pc:spChg chg="mod">
          <ac:chgData name="Lail, Nicolas" userId="86dc4d99-e79e-4c88-9c18-85ab0027a275" providerId="ADAL" clId="{48D65E99-0707-45AD-8F9C-3BFDC967B532}" dt="2023-01-03T13:38:53.300" v="2027" actId="1076"/>
          <ac:spMkLst>
            <pc:docMk/>
            <pc:sldMk cId="3075067653" sldId="263"/>
            <ac:spMk id="2" creationId="{B413A5F1-3099-473D-A70A-881EB344E542}"/>
          </ac:spMkLst>
        </pc:spChg>
        <pc:spChg chg="mod ord">
          <ac:chgData name="Lail, Nicolas" userId="86dc4d99-e79e-4c88-9c18-85ab0027a275" providerId="ADAL" clId="{48D65E99-0707-45AD-8F9C-3BFDC967B532}" dt="2023-01-03T13:42:36.578" v="2041" actId="255"/>
          <ac:spMkLst>
            <pc:docMk/>
            <pc:sldMk cId="3075067653" sldId="263"/>
            <ac:spMk id="4" creationId="{93E3F234-3DCD-06E7-49B9-C68F8AB00393}"/>
          </ac:spMkLst>
        </pc:spChg>
        <pc:spChg chg="add mod">
          <ac:chgData name="Lail, Nicolas" userId="86dc4d99-e79e-4c88-9c18-85ab0027a275" providerId="ADAL" clId="{48D65E99-0707-45AD-8F9C-3BFDC967B532}" dt="2023-01-03T13:44:38.732" v="2074" actId="1076"/>
          <ac:spMkLst>
            <pc:docMk/>
            <pc:sldMk cId="3075067653" sldId="263"/>
            <ac:spMk id="5" creationId="{703A70FC-56A6-4461-7530-630306751C74}"/>
          </ac:spMkLst>
        </pc:spChg>
        <pc:spChg chg="add mod">
          <ac:chgData name="Lail, Nicolas" userId="86dc4d99-e79e-4c88-9c18-85ab0027a275" providerId="ADAL" clId="{48D65E99-0707-45AD-8F9C-3BFDC967B532}" dt="2023-01-03T14:17:02.052" v="2834" actId="20577"/>
          <ac:spMkLst>
            <pc:docMk/>
            <pc:sldMk cId="3075067653" sldId="263"/>
            <ac:spMk id="6" creationId="{F25A8770-DBC9-9B75-D4B0-C9E25729FA34}"/>
          </ac:spMkLst>
        </pc:spChg>
        <pc:spChg chg="add del">
          <ac:chgData name="Lail, Nicolas" userId="86dc4d99-e79e-4c88-9c18-85ab0027a275" providerId="ADAL" clId="{48D65E99-0707-45AD-8F9C-3BFDC967B532}" dt="2023-01-03T13:09:04.842" v="1234" actId="26606"/>
          <ac:spMkLst>
            <pc:docMk/>
            <pc:sldMk cId="3075067653" sldId="263"/>
            <ac:spMk id="40" creationId="{CD758A0E-EDF3-4C8A-9AAF-B84F8014E095}"/>
          </ac:spMkLst>
        </pc:spChg>
        <pc:spChg chg="add del">
          <ac:chgData name="Lail, Nicolas" userId="86dc4d99-e79e-4c88-9c18-85ab0027a275" providerId="ADAL" clId="{48D65E99-0707-45AD-8F9C-3BFDC967B532}" dt="2023-01-03T13:09:04.842" v="1234" actId="26606"/>
          <ac:spMkLst>
            <pc:docMk/>
            <pc:sldMk cId="3075067653" sldId="263"/>
            <ac:spMk id="41" creationId="{32FE9855-A391-40A9-A6FA-BAC94FB5431F}"/>
          </ac:spMkLst>
        </pc:spChg>
        <pc:spChg chg="add del">
          <ac:chgData name="Lail, Nicolas" userId="86dc4d99-e79e-4c88-9c18-85ab0027a275" providerId="ADAL" clId="{48D65E99-0707-45AD-8F9C-3BFDC967B532}" dt="2023-01-03T13:09:04.842" v="1234" actId="26606"/>
          <ac:spMkLst>
            <pc:docMk/>
            <pc:sldMk cId="3075067653" sldId="263"/>
            <ac:spMk id="52" creationId="{D2B783EE-0239-4717-BBEA-8C9EAC61C824}"/>
          </ac:spMkLst>
        </pc:spChg>
        <pc:spChg chg="add del">
          <ac:chgData name="Lail, Nicolas" userId="86dc4d99-e79e-4c88-9c18-85ab0027a275" providerId="ADAL" clId="{48D65E99-0707-45AD-8F9C-3BFDC967B532}" dt="2023-01-03T13:09:04.842" v="1234" actId="26606"/>
          <ac:spMkLst>
            <pc:docMk/>
            <pc:sldMk cId="3075067653" sldId="263"/>
            <ac:spMk id="54" creationId="{A7B99495-F43F-4D80-A44F-2CB4764EB90B}"/>
          </ac:spMkLst>
        </pc:spChg>
        <pc:spChg chg="add del">
          <ac:chgData name="Lail, Nicolas" userId="86dc4d99-e79e-4c88-9c18-85ab0027a275" providerId="ADAL" clId="{48D65E99-0707-45AD-8F9C-3BFDC967B532}" dt="2023-01-03T13:09:04.842" v="1234" actId="26606"/>
          <ac:spMkLst>
            <pc:docMk/>
            <pc:sldMk cId="3075067653" sldId="263"/>
            <ac:spMk id="56" creationId="{70BEB1E7-2F88-40BC-B73D-42E5B6F80BFC}"/>
          </ac:spMkLst>
        </pc:spChg>
        <pc:spChg chg="add del">
          <ac:chgData name="Lail, Nicolas" userId="86dc4d99-e79e-4c88-9c18-85ab0027a275" providerId="ADAL" clId="{48D65E99-0707-45AD-8F9C-3BFDC967B532}" dt="2023-01-03T13:09:01.576" v="1230" actId="26606"/>
          <ac:spMkLst>
            <pc:docMk/>
            <pc:sldMk cId="3075067653" sldId="263"/>
            <ac:spMk id="61" creationId="{129F4FEF-3F4E-4042-8E6D-C24E201FB31A}"/>
          </ac:spMkLst>
        </pc:spChg>
        <pc:spChg chg="add del">
          <ac:chgData name="Lail, Nicolas" userId="86dc4d99-e79e-4c88-9c18-85ab0027a275" providerId="ADAL" clId="{48D65E99-0707-45AD-8F9C-3BFDC967B532}" dt="2023-01-03T13:08:58.657" v="1225" actId="26606"/>
          <ac:spMkLst>
            <pc:docMk/>
            <pc:sldMk cId="3075067653" sldId="263"/>
            <ac:spMk id="66" creationId="{B5809B1F-0726-44C0-B0A1-7FCE2A129E20}"/>
          </ac:spMkLst>
        </pc:spChg>
        <pc:spChg chg="add del">
          <ac:chgData name="Lail, Nicolas" userId="86dc4d99-e79e-4c88-9c18-85ab0027a275" providerId="ADAL" clId="{48D65E99-0707-45AD-8F9C-3BFDC967B532}" dt="2023-01-03T13:08:58.657" v="1225" actId="26606"/>
          <ac:spMkLst>
            <pc:docMk/>
            <pc:sldMk cId="3075067653" sldId="263"/>
            <ac:spMk id="68" creationId="{26EE9A0B-C601-4E3F-8541-29CA20DE1186}"/>
          </ac:spMkLst>
        </pc:spChg>
        <pc:grpChg chg="add del">
          <ac:chgData name="Lail, Nicolas" userId="86dc4d99-e79e-4c88-9c18-85ab0027a275" providerId="ADAL" clId="{48D65E99-0707-45AD-8F9C-3BFDC967B532}" dt="2023-01-03T13:09:04.842" v="1234" actId="26606"/>
          <ac:grpSpMkLst>
            <pc:docMk/>
            <pc:sldMk cId="3075067653" sldId="263"/>
            <ac:grpSpMk id="43" creationId="{13621FAC-5123-4838-A7BE-271A4095B234}"/>
          </ac:grpSpMkLst>
        </pc:grpChg>
        <pc:picChg chg="add mod">
          <ac:chgData name="Lail, Nicolas" userId="86dc4d99-e79e-4c88-9c18-85ab0027a275" providerId="ADAL" clId="{48D65E99-0707-45AD-8F9C-3BFDC967B532}" dt="2023-01-03T13:11:00.742" v="1246" actId="1440"/>
          <ac:picMkLst>
            <pc:docMk/>
            <pc:sldMk cId="3075067653" sldId="263"/>
            <ac:picMk id="3" creationId="{638D5FAF-E997-A37A-526A-C527A8CC7F19}"/>
          </ac:picMkLst>
        </pc:picChg>
        <pc:picChg chg="mod ord">
          <ac:chgData name="Lail, Nicolas" userId="86dc4d99-e79e-4c88-9c18-85ab0027a275" providerId="ADAL" clId="{48D65E99-0707-45AD-8F9C-3BFDC967B532}" dt="2023-01-03T13:09:04.842" v="1234" actId="26606"/>
          <ac:picMkLst>
            <pc:docMk/>
            <pc:sldMk cId="3075067653" sldId="263"/>
            <ac:picMk id="39" creationId="{463A24CC-3A77-4124-B8EE-3FD98168A6B5}"/>
          </ac:picMkLst>
        </pc:picChg>
      </pc:sldChg>
      <pc:sldChg chg="delSp add del ord setBg delDesignElem">
        <pc:chgData name="Lail, Nicolas" userId="86dc4d99-e79e-4c88-9c18-85ab0027a275" providerId="ADAL" clId="{48D65E99-0707-45AD-8F9C-3BFDC967B532}" dt="2022-12-15T14:34:09.524" v="886" actId="47"/>
        <pc:sldMkLst>
          <pc:docMk/>
          <pc:sldMk cId="445703996" sldId="264"/>
        </pc:sldMkLst>
        <pc:spChg chg="del">
          <ac:chgData name="Lail, Nicolas" userId="86dc4d99-e79e-4c88-9c18-85ab0027a275" providerId="ADAL" clId="{48D65E99-0707-45AD-8F9C-3BFDC967B532}" dt="2022-12-15T14:33:57.681" v="875"/>
          <ac:spMkLst>
            <pc:docMk/>
            <pc:sldMk cId="445703996" sldId="264"/>
            <ac:spMk id="10" creationId="{23D09407-53BC-485E-B4CE-BC5E4FC4B25B}"/>
          </ac:spMkLst>
        </pc:spChg>
        <pc:spChg chg="del">
          <ac:chgData name="Lail, Nicolas" userId="86dc4d99-e79e-4c88-9c18-85ab0027a275" providerId="ADAL" clId="{48D65E99-0707-45AD-8F9C-3BFDC967B532}" dt="2022-12-15T14:33:57.681" v="875"/>
          <ac:spMkLst>
            <pc:docMk/>
            <pc:sldMk cId="445703996" sldId="264"/>
            <ac:spMk id="12" creationId="{921DB988-49FC-4608-B0A2-E2F3A4019041}"/>
          </ac:spMkLst>
        </pc:spChg>
        <pc:grpChg chg="del">
          <ac:chgData name="Lail, Nicolas" userId="86dc4d99-e79e-4c88-9c18-85ab0027a275" providerId="ADAL" clId="{48D65E99-0707-45AD-8F9C-3BFDC967B532}" dt="2022-12-15T14:33:57.681" v="875"/>
          <ac:grpSpMkLst>
            <pc:docMk/>
            <pc:sldMk cId="445703996" sldId="264"/>
            <ac:grpSpMk id="14" creationId="{E9B930FD-8671-4C4C-ADCF-73AC1D0CD417}"/>
          </ac:grpSpMkLst>
        </pc:grpChg>
        <pc:grpChg chg="del">
          <ac:chgData name="Lail, Nicolas" userId="86dc4d99-e79e-4c88-9c18-85ab0027a275" providerId="ADAL" clId="{48D65E99-0707-45AD-8F9C-3BFDC967B532}" dt="2022-12-15T14:33:57.681" v="875"/>
          <ac:grpSpMkLst>
            <pc:docMk/>
            <pc:sldMk cId="445703996" sldId="264"/>
            <ac:grpSpMk id="20" creationId="{383C2651-AE0C-4AE4-8725-E2F9414FE219}"/>
          </ac:grpSpMkLst>
        </pc:grpChg>
      </pc:sldChg>
      <pc:sldChg chg="new del">
        <pc:chgData name="Lail, Nicolas" userId="86dc4d99-e79e-4c88-9c18-85ab0027a275" providerId="ADAL" clId="{48D65E99-0707-45AD-8F9C-3BFDC967B532}" dt="2022-12-15T14:33:53.328" v="873" actId="47"/>
        <pc:sldMkLst>
          <pc:docMk/>
          <pc:sldMk cId="950281848" sldId="264"/>
        </pc:sldMkLst>
      </pc:sldChg>
      <pc:sldChg chg="delSp add del setBg delDesignElem">
        <pc:chgData name="Lail, Nicolas" userId="86dc4d99-e79e-4c88-9c18-85ab0027a275" providerId="ADAL" clId="{48D65E99-0707-45AD-8F9C-3BFDC967B532}" dt="2022-12-15T14:34:35.869" v="891" actId="47"/>
        <pc:sldMkLst>
          <pc:docMk/>
          <pc:sldMk cId="1227549762" sldId="264"/>
        </pc:sldMkLst>
        <pc:spChg chg="del">
          <ac:chgData name="Lail, Nicolas" userId="86dc4d99-e79e-4c88-9c18-85ab0027a275" providerId="ADAL" clId="{48D65E99-0707-45AD-8F9C-3BFDC967B532}" dt="2022-12-15T14:34:15.298" v="890"/>
          <ac:spMkLst>
            <pc:docMk/>
            <pc:sldMk cId="1227549762" sldId="264"/>
            <ac:spMk id="37" creationId="{686EAD33-C5DD-4FAE-B20B-2707A6A92C99}"/>
          </ac:spMkLst>
        </pc:spChg>
        <pc:spChg chg="del">
          <ac:chgData name="Lail, Nicolas" userId="86dc4d99-e79e-4c88-9c18-85ab0027a275" providerId="ADAL" clId="{48D65E99-0707-45AD-8F9C-3BFDC967B532}" dt="2022-12-15T14:34:15.298" v="890"/>
          <ac:spMkLst>
            <pc:docMk/>
            <pc:sldMk cId="1227549762" sldId="264"/>
            <ac:spMk id="38" creationId="{C2F7C8AC-27FC-4265-A113-E7CDA1AAD7D6}"/>
          </ac:spMkLst>
        </pc:spChg>
        <pc:grpChg chg="del">
          <ac:chgData name="Lail, Nicolas" userId="86dc4d99-e79e-4c88-9c18-85ab0027a275" providerId="ADAL" clId="{48D65E99-0707-45AD-8F9C-3BFDC967B532}" dt="2022-12-15T14:34:15.298" v="890"/>
          <ac:grpSpMkLst>
            <pc:docMk/>
            <pc:sldMk cId="1227549762" sldId="264"/>
            <ac:grpSpMk id="39" creationId="{A574C829-AF08-4CA3-A132-7BA0448975BB}"/>
          </ac:grpSpMkLst>
        </pc:grpChg>
        <pc:grpChg chg="del">
          <ac:chgData name="Lail, Nicolas" userId="86dc4d99-e79e-4c88-9c18-85ab0027a275" providerId="ADAL" clId="{48D65E99-0707-45AD-8F9C-3BFDC967B532}" dt="2022-12-15T14:34:15.298" v="890"/>
          <ac:grpSpMkLst>
            <pc:docMk/>
            <pc:sldMk cId="1227549762" sldId="264"/>
            <ac:grpSpMk id="50" creationId="{1D3FC9CC-6461-481B-BB4C-19D576432F73}"/>
          </ac:grpSpMkLst>
        </pc:grpChg>
      </pc:sldChg>
      <pc:sldChg chg="addSp delSp modSp add del mod ord">
        <pc:chgData name="Lail, Nicolas" userId="86dc4d99-e79e-4c88-9c18-85ab0027a275" providerId="ADAL" clId="{48D65E99-0707-45AD-8F9C-3BFDC967B532}" dt="2023-01-09T13:48:14.538" v="3533" actId="47"/>
        <pc:sldMkLst>
          <pc:docMk/>
          <pc:sldMk cId="2140276972" sldId="264"/>
        </pc:sldMkLst>
        <pc:spChg chg="del mod">
          <ac:chgData name="Lail, Nicolas" userId="86dc4d99-e79e-4c88-9c18-85ab0027a275" providerId="ADAL" clId="{48D65E99-0707-45AD-8F9C-3BFDC967B532}" dt="2023-01-09T13:03:08.419" v="2927" actId="478"/>
          <ac:spMkLst>
            <pc:docMk/>
            <pc:sldMk cId="2140276972" sldId="264"/>
            <ac:spMk id="2" creationId="{523C2880-21BC-1296-1EC0-7C8A247E1C77}"/>
          </ac:spMkLst>
        </pc:spChg>
        <pc:spChg chg="del mod">
          <ac:chgData name="Lail, Nicolas" userId="86dc4d99-e79e-4c88-9c18-85ab0027a275" providerId="ADAL" clId="{48D65E99-0707-45AD-8F9C-3BFDC967B532}" dt="2023-01-09T13:03:29.414" v="2942"/>
          <ac:spMkLst>
            <pc:docMk/>
            <pc:sldMk cId="2140276972" sldId="264"/>
            <ac:spMk id="3" creationId="{4E8F497B-6431-4E95-9E75-27904B55FD23}"/>
          </ac:spMkLst>
        </pc:spChg>
        <pc:spChg chg="add del mod">
          <ac:chgData name="Lail, Nicolas" userId="86dc4d99-e79e-4c88-9c18-85ab0027a275" providerId="ADAL" clId="{48D65E99-0707-45AD-8F9C-3BFDC967B532}" dt="2023-01-09T13:03:17.232" v="2937" actId="478"/>
          <ac:spMkLst>
            <pc:docMk/>
            <pc:sldMk cId="2140276972" sldId="264"/>
            <ac:spMk id="5" creationId="{F3B6FE69-F58D-7BA0-7548-0CBE21017C40}"/>
          </ac:spMkLst>
        </pc:spChg>
        <pc:spChg chg="add del mod">
          <ac:chgData name="Lail, Nicolas" userId="86dc4d99-e79e-4c88-9c18-85ab0027a275" providerId="ADAL" clId="{48D65E99-0707-45AD-8F9C-3BFDC967B532}" dt="2023-01-09T13:06:37.757" v="2979"/>
          <ac:spMkLst>
            <pc:docMk/>
            <pc:sldMk cId="2140276972" sldId="264"/>
            <ac:spMk id="6" creationId="{FCD7264B-ABC9-704E-4331-9B4892120347}"/>
          </ac:spMkLst>
        </pc:spChg>
        <pc:spChg chg="mod">
          <ac:chgData name="Lail, Nicolas" userId="86dc4d99-e79e-4c88-9c18-85ab0027a275" providerId="ADAL" clId="{48D65E99-0707-45AD-8F9C-3BFDC967B532}" dt="2023-01-09T13:03:11.462" v="2935" actId="20577"/>
          <ac:spMkLst>
            <pc:docMk/>
            <pc:sldMk cId="2140276972" sldId="264"/>
            <ac:spMk id="66" creationId="{6A2142EC-EDA0-4B5D-B777-4ACEA5F9368F}"/>
          </ac:spMkLst>
        </pc:spChg>
        <pc:spChg chg="del">
          <ac:chgData name="Lail, Nicolas" userId="86dc4d99-e79e-4c88-9c18-85ab0027a275" providerId="ADAL" clId="{48D65E99-0707-45AD-8F9C-3BFDC967B532}" dt="2023-01-09T13:03:14.665" v="2936" actId="478"/>
          <ac:spMkLst>
            <pc:docMk/>
            <pc:sldMk cId="2140276972" sldId="264"/>
            <ac:spMk id="67" creationId="{4A60AEA8-D1F9-4F30-BA4E-FE63D07B51A6}"/>
          </ac:spMkLst>
        </pc:spChg>
      </pc:sldChg>
      <pc:sldChg chg="add del ord">
        <pc:chgData name="Lail, Nicolas" userId="86dc4d99-e79e-4c88-9c18-85ab0027a275" providerId="ADAL" clId="{48D65E99-0707-45AD-8F9C-3BFDC967B532}" dt="2022-12-15T14:36:16.805" v="901" actId="47"/>
        <pc:sldMkLst>
          <pc:docMk/>
          <pc:sldMk cId="2582790985" sldId="265"/>
        </pc:sldMkLst>
      </pc:sldChg>
      <pc:sldChg chg="delSp add del ord setBg delDesignElem">
        <pc:chgData name="Lail, Nicolas" userId="86dc4d99-e79e-4c88-9c18-85ab0027a275" providerId="ADAL" clId="{48D65E99-0707-45AD-8F9C-3BFDC967B532}" dt="2022-12-15T14:34:10.180" v="887" actId="47"/>
        <pc:sldMkLst>
          <pc:docMk/>
          <pc:sldMk cId="4228519231" sldId="265"/>
        </pc:sldMkLst>
        <pc:spChg chg="del">
          <ac:chgData name="Lail, Nicolas" userId="86dc4d99-e79e-4c88-9c18-85ab0027a275" providerId="ADAL" clId="{48D65E99-0707-45AD-8F9C-3BFDC967B532}" dt="2022-12-15T14:34:01.086" v="879"/>
          <ac:spMkLst>
            <pc:docMk/>
            <pc:sldMk cId="4228519231" sldId="265"/>
            <ac:spMk id="10" creationId="{23D09407-53BC-485E-B4CE-BC5E4FC4B25B}"/>
          </ac:spMkLst>
        </pc:spChg>
        <pc:spChg chg="del">
          <ac:chgData name="Lail, Nicolas" userId="86dc4d99-e79e-4c88-9c18-85ab0027a275" providerId="ADAL" clId="{48D65E99-0707-45AD-8F9C-3BFDC967B532}" dt="2022-12-15T14:34:01.086" v="879"/>
          <ac:spMkLst>
            <pc:docMk/>
            <pc:sldMk cId="4228519231" sldId="265"/>
            <ac:spMk id="12" creationId="{921DB988-49FC-4608-B0A2-E2F3A4019041}"/>
          </ac:spMkLst>
        </pc:spChg>
        <pc:grpChg chg="del">
          <ac:chgData name="Lail, Nicolas" userId="86dc4d99-e79e-4c88-9c18-85ab0027a275" providerId="ADAL" clId="{48D65E99-0707-45AD-8F9C-3BFDC967B532}" dt="2022-12-15T14:34:01.086" v="879"/>
          <ac:grpSpMkLst>
            <pc:docMk/>
            <pc:sldMk cId="4228519231" sldId="265"/>
            <ac:grpSpMk id="14" creationId="{E9B930FD-8671-4C4C-ADCF-73AC1D0CD417}"/>
          </ac:grpSpMkLst>
        </pc:grpChg>
        <pc:grpChg chg="del">
          <ac:chgData name="Lail, Nicolas" userId="86dc4d99-e79e-4c88-9c18-85ab0027a275" providerId="ADAL" clId="{48D65E99-0707-45AD-8F9C-3BFDC967B532}" dt="2022-12-15T14:34:01.086" v="879"/>
          <ac:grpSpMkLst>
            <pc:docMk/>
            <pc:sldMk cId="4228519231" sldId="265"/>
            <ac:grpSpMk id="20" creationId="{383C2651-AE0C-4AE4-8725-E2F9414FE219}"/>
          </ac:grpSpMkLst>
        </pc:grpChg>
      </pc:sldChg>
      <pc:sldChg chg="delSp add del ord setBg delDesignElem">
        <pc:chgData name="Lail, Nicolas" userId="86dc4d99-e79e-4c88-9c18-85ab0027a275" providerId="ADAL" clId="{48D65E99-0707-45AD-8F9C-3BFDC967B532}" dt="2022-12-15T14:34:10.798" v="888" actId="47"/>
        <pc:sldMkLst>
          <pc:docMk/>
          <pc:sldMk cId="3903267010" sldId="266"/>
        </pc:sldMkLst>
        <pc:spChg chg="del">
          <ac:chgData name="Lail, Nicolas" userId="86dc4d99-e79e-4c88-9c18-85ab0027a275" providerId="ADAL" clId="{48D65E99-0707-45AD-8F9C-3BFDC967B532}" dt="2022-12-15T14:34:03.320" v="883"/>
          <ac:spMkLst>
            <pc:docMk/>
            <pc:sldMk cId="3903267010" sldId="266"/>
            <ac:spMk id="10" creationId="{23D09407-53BC-485E-B4CE-BC5E4FC4B25B}"/>
          </ac:spMkLst>
        </pc:spChg>
        <pc:spChg chg="del">
          <ac:chgData name="Lail, Nicolas" userId="86dc4d99-e79e-4c88-9c18-85ab0027a275" providerId="ADAL" clId="{48D65E99-0707-45AD-8F9C-3BFDC967B532}" dt="2022-12-15T14:34:03.320" v="883"/>
          <ac:spMkLst>
            <pc:docMk/>
            <pc:sldMk cId="3903267010" sldId="266"/>
            <ac:spMk id="12" creationId="{921DB988-49FC-4608-B0A2-E2F3A4019041}"/>
          </ac:spMkLst>
        </pc:spChg>
        <pc:grpChg chg="del">
          <ac:chgData name="Lail, Nicolas" userId="86dc4d99-e79e-4c88-9c18-85ab0027a275" providerId="ADAL" clId="{48D65E99-0707-45AD-8F9C-3BFDC967B532}" dt="2022-12-15T14:34:03.320" v="883"/>
          <ac:grpSpMkLst>
            <pc:docMk/>
            <pc:sldMk cId="3903267010" sldId="266"/>
            <ac:grpSpMk id="14" creationId="{E9B930FD-8671-4C4C-ADCF-73AC1D0CD417}"/>
          </ac:grpSpMkLst>
        </pc:grpChg>
        <pc:grpChg chg="del">
          <ac:chgData name="Lail, Nicolas" userId="86dc4d99-e79e-4c88-9c18-85ab0027a275" providerId="ADAL" clId="{48D65E99-0707-45AD-8F9C-3BFDC967B532}" dt="2022-12-15T14:34:03.320" v="883"/>
          <ac:grpSpMkLst>
            <pc:docMk/>
            <pc:sldMk cId="3903267010" sldId="266"/>
            <ac:grpSpMk id="20" creationId="{383C2651-AE0C-4AE4-8725-E2F9414FE219}"/>
          </ac:grpSpMkLst>
        </pc:grpChg>
      </pc:sldChg>
      <pc:sldChg chg="addSp delSp modSp add mod ord modNotesTx">
        <pc:chgData name="Lail, Nicolas" userId="86dc4d99-e79e-4c88-9c18-85ab0027a275" providerId="ADAL" clId="{48D65E99-0707-45AD-8F9C-3BFDC967B532}" dt="2023-01-10T14:18:10.435" v="3833" actId="20577"/>
        <pc:sldMkLst>
          <pc:docMk/>
          <pc:sldMk cId="4200965343" sldId="266"/>
        </pc:sldMkLst>
        <pc:spChg chg="del mod">
          <ac:chgData name="Lail, Nicolas" userId="86dc4d99-e79e-4c88-9c18-85ab0027a275" providerId="ADAL" clId="{48D65E99-0707-45AD-8F9C-3BFDC967B532}" dt="2022-12-15T14:36:31.406" v="907"/>
          <ac:spMkLst>
            <pc:docMk/>
            <pc:sldMk cId="4200965343" sldId="266"/>
            <ac:spMk id="2" creationId="{523C2880-21BC-1296-1EC0-7C8A247E1C77}"/>
          </ac:spMkLst>
        </pc:spChg>
        <pc:spChg chg="add mod">
          <ac:chgData name="Lail, Nicolas" userId="86dc4d99-e79e-4c88-9c18-85ab0027a275" providerId="ADAL" clId="{48D65E99-0707-45AD-8F9C-3BFDC967B532}" dt="2023-01-10T14:18:10.435" v="3833" actId="20577"/>
          <ac:spMkLst>
            <pc:docMk/>
            <pc:sldMk cId="4200965343" sldId="266"/>
            <ac:spMk id="2" creationId="{84C52A9D-4E91-021C-BF9C-16499B2AB55B}"/>
          </ac:spMkLst>
        </pc:spChg>
        <pc:spChg chg="del mod">
          <ac:chgData name="Lail, Nicolas" userId="86dc4d99-e79e-4c88-9c18-85ab0027a275" providerId="ADAL" clId="{48D65E99-0707-45AD-8F9C-3BFDC967B532}" dt="2022-12-15T14:36:31.406" v="909"/>
          <ac:spMkLst>
            <pc:docMk/>
            <pc:sldMk cId="4200965343" sldId="266"/>
            <ac:spMk id="3" creationId="{4E8F497B-6431-4E95-9E75-27904B55FD23}"/>
          </ac:spMkLst>
        </pc:spChg>
        <pc:spChg chg="mod">
          <ac:chgData name="Lail, Nicolas" userId="86dc4d99-e79e-4c88-9c18-85ab0027a275" providerId="ADAL" clId="{48D65E99-0707-45AD-8F9C-3BFDC967B532}" dt="2022-12-15T14:36:30.297" v="905" actId="20577"/>
          <ac:spMkLst>
            <pc:docMk/>
            <pc:sldMk cId="4200965343" sldId="266"/>
            <ac:spMk id="66" creationId="{6A2142EC-EDA0-4B5D-B777-4ACEA5F9368F}"/>
          </ac:spMkLst>
        </pc:spChg>
        <pc:spChg chg="mod">
          <ac:chgData name="Lail, Nicolas" userId="86dc4d99-e79e-4c88-9c18-85ab0027a275" providerId="ADAL" clId="{48D65E99-0707-45AD-8F9C-3BFDC967B532}" dt="2023-01-03T13:27:34.837" v="1815" actId="1076"/>
          <ac:spMkLst>
            <pc:docMk/>
            <pc:sldMk cId="4200965343" sldId="266"/>
            <ac:spMk id="67" creationId="{4A60AEA8-D1F9-4F30-BA4E-FE63D07B51A6}"/>
          </ac:spMkLst>
        </pc:spChg>
        <pc:picChg chg="add mod">
          <ac:chgData name="Lail, Nicolas" userId="86dc4d99-e79e-4c88-9c18-85ab0027a275" providerId="ADAL" clId="{48D65E99-0707-45AD-8F9C-3BFDC967B532}" dt="2023-01-03T13:20:11.166" v="1615" actId="1076"/>
          <ac:picMkLst>
            <pc:docMk/>
            <pc:sldMk cId="4200965343" sldId="266"/>
            <ac:picMk id="3" creationId="{63362BC6-536B-670A-5B05-331049283D25}"/>
          </ac:picMkLst>
        </pc:picChg>
      </pc:sldChg>
      <pc:sldChg chg="add del">
        <pc:chgData name="Lail, Nicolas" userId="86dc4d99-e79e-4c88-9c18-85ab0027a275" providerId="ADAL" clId="{48D65E99-0707-45AD-8F9C-3BFDC967B532}" dt="2023-01-09T13:48:12.095" v="3531" actId="47"/>
        <pc:sldMkLst>
          <pc:docMk/>
          <pc:sldMk cId="3043785943" sldId="267"/>
        </pc:sldMkLst>
      </pc:sldChg>
      <pc:sldChg chg="addSp delSp modSp add mod ord modNotesTx">
        <pc:chgData name="Lail, Nicolas" userId="86dc4d99-e79e-4c88-9c18-85ab0027a275" providerId="ADAL" clId="{48D65E99-0707-45AD-8F9C-3BFDC967B532}" dt="2023-01-10T14:27:03.912" v="4233" actId="20577"/>
        <pc:sldMkLst>
          <pc:docMk/>
          <pc:sldMk cId="3492517065" sldId="268"/>
        </pc:sldMkLst>
        <pc:spChg chg="del mod">
          <ac:chgData name="Lail, Nicolas" userId="86dc4d99-e79e-4c88-9c18-85ab0027a275" providerId="ADAL" clId="{48D65E99-0707-45AD-8F9C-3BFDC967B532}" dt="2023-01-10T13:08:51.923" v="3537" actId="478"/>
          <ac:spMkLst>
            <pc:docMk/>
            <pc:sldMk cId="3492517065" sldId="268"/>
            <ac:spMk id="3" creationId="{35E9AB24-3BEA-4A79-97C2-1F92F22C3559}"/>
          </ac:spMkLst>
        </pc:spChg>
        <pc:spChg chg="add mod">
          <ac:chgData name="Lail, Nicolas" userId="86dc4d99-e79e-4c88-9c18-85ab0027a275" providerId="ADAL" clId="{48D65E99-0707-45AD-8F9C-3BFDC967B532}" dt="2023-01-10T14:27:03.912" v="4233" actId="20577"/>
          <ac:spMkLst>
            <pc:docMk/>
            <pc:sldMk cId="3492517065" sldId="268"/>
            <ac:spMk id="4" creationId="{2657B513-9D9F-9733-9669-0A55DA99B004}"/>
          </ac:spMkLst>
        </pc:spChg>
        <pc:spChg chg="mod">
          <ac:chgData name="Lail, Nicolas" userId="86dc4d99-e79e-4c88-9c18-85ab0027a275" providerId="ADAL" clId="{48D65E99-0707-45AD-8F9C-3BFDC967B532}" dt="2023-01-10T13:10:58.202" v="3748" actId="1076"/>
          <ac:spMkLst>
            <pc:docMk/>
            <pc:sldMk cId="3492517065" sldId="268"/>
            <ac:spMk id="66" creationId="{6A2142EC-EDA0-4B5D-B777-4ACEA5F9368F}"/>
          </ac:spMkLst>
        </pc:spChg>
        <pc:spChg chg="del mod">
          <ac:chgData name="Lail, Nicolas" userId="86dc4d99-e79e-4c88-9c18-85ab0027a275" providerId="ADAL" clId="{48D65E99-0707-45AD-8F9C-3BFDC967B532}" dt="2023-01-10T13:08:55.045" v="3539" actId="478"/>
          <ac:spMkLst>
            <pc:docMk/>
            <pc:sldMk cId="3492517065" sldId="268"/>
            <ac:spMk id="67" creationId="{4A60AEA8-D1F9-4F30-BA4E-FE63D07B51A6}"/>
          </ac:spMkLst>
        </pc:spChg>
      </pc:sldChg>
      <pc:sldChg chg="add">
        <pc:chgData name="Lail, Nicolas" userId="86dc4d99-e79e-4c88-9c18-85ab0027a275" providerId="ADAL" clId="{48D65E99-0707-45AD-8F9C-3BFDC967B532}" dt="2023-01-10T13:08:15.804" v="3534" actId="2890"/>
        <pc:sldMkLst>
          <pc:docMk/>
          <pc:sldMk cId="1676730173"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0EA7D-8FE8-4DE3-8EA4-4A12265D10D8}" type="datetimeFigureOut">
              <a:rPr lang="en-US" smtClean="0"/>
              <a:t>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6E1A36-B114-41F4-8D93-131D5ADE954F}" type="slidenum">
              <a:rPr lang="en-US" smtClean="0"/>
              <a:t>‹#›</a:t>
            </a:fld>
            <a:endParaRPr lang="en-US"/>
          </a:p>
        </p:txBody>
      </p:sp>
    </p:spTree>
    <p:extLst>
      <p:ext uri="{BB962C8B-B14F-4D97-AF65-F5344CB8AC3E}">
        <p14:creationId xmlns:p14="http://schemas.microsoft.com/office/powerpoint/2010/main" val="2008962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Nico, and I will be discussing why being a software developer is right for me </a:t>
            </a:r>
          </a:p>
        </p:txBody>
      </p:sp>
      <p:sp>
        <p:nvSpPr>
          <p:cNvPr id="4" name="Slide Number Placeholder 3"/>
          <p:cNvSpPr>
            <a:spLocks noGrp="1"/>
          </p:cNvSpPr>
          <p:nvPr>
            <p:ph type="sldNum" sz="quarter" idx="5"/>
          </p:nvPr>
        </p:nvSpPr>
        <p:spPr/>
        <p:txBody>
          <a:bodyPr/>
          <a:lstStyle/>
          <a:p>
            <a:fld id="{616E1A36-B114-41F4-8D93-131D5ADE954F}" type="slidenum">
              <a:rPr lang="en-US" smtClean="0"/>
              <a:t>1</a:t>
            </a:fld>
            <a:endParaRPr lang="en-US"/>
          </a:p>
        </p:txBody>
      </p:sp>
    </p:spTree>
    <p:extLst>
      <p:ext uri="{BB962C8B-B14F-4D97-AF65-F5344CB8AC3E}">
        <p14:creationId xmlns:p14="http://schemas.microsoft.com/office/powerpoint/2010/main" val="1768150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talking about the requirements for software development, we need to get a better understanding of what it is.  A software developer is someone who </a:t>
            </a:r>
            <a:r>
              <a:rPr lang="en-US" sz="1200" dirty="0"/>
              <a:t>create the computer applications that allow users to do specific tasks and the underlying systems that run the devices or control networks. </a:t>
            </a:r>
            <a:endParaRPr lang="en-US" dirty="0"/>
          </a:p>
        </p:txBody>
      </p:sp>
      <p:sp>
        <p:nvSpPr>
          <p:cNvPr id="4" name="Slide Number Placeholder 3"/>
          <p:cNvSpPr>
            <a:spLocks noGrp="1"/>
          </p:cNvSpPr>
          <p:nvPr>
            <p:ph type="sldNum" sz="quarter" idx="5"/>
          </p:nvPr>
        </p:nvSpPr>
        <p:spPr/>
        <p:txBody>
          <a:bodyPr/>
          <a:lstStyle/>
          <a:p>
            <a:fld id="{616E1A36-B114-41F4-8D93-131D5ADE954F}" type="slidenum">
              <a:rPr lang="en-US" smtClean="0"/>
              <a:t>2</a:t>
            </a:fld>
            <a:endParaRPr lang="en-US"/>
          </a:p>
        </p:txBody>
      </p:sp>
    </p:spTree>
    <p:extLst>
      <p:ext uri="{BB962C8B-B14F-4D97-AF65-F5344CB8AC3E}">
        <p14:creationId xmlns:p14="http://schemas.microsoft.com/office/powerpoint/2010/main" val="3326038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what a software developer is here is a way you can become one and the path leading on.  First, we will talk about some of the career research and then we will discuss the progression in the industry.  </a:t>
            </a:r>
          </a:p>
        </p:txBody>
      </p:sp>
      <p:sp>
        <p:nvSpPr>
          <p:cNvPr id="4" name="Slide Number Placeholder 3"/>
          <p:cNvSpPr>
            <a:spLocks noGrp="1"/>
          </p:cNvSpPr>
          <p:nvPr>
            <p:ph type="sldNum" sz="quarter" idx="5"/>
          </p:nvPr>
        </p:nvSpPr>
        <p:spPr/>
        <p:txBody>
          <a:bodyPr/>
          <a:lstStyle/>
          <a:p>
            <a:fld id="{616E1A36-B114-41F4-8D93-131D5ADE954F}" type="slidenum">
              <a:rPr lang="en-US" smtClean="0"/>
              <a:t>3</a:t>
            </a:fld>
            <a:endParaRPr lang="en-US"/>
          </a:p>
        </p:txBody>
      </p:sp>
    </p:spTree>
    <p:extLst>
      <p:ext uri="{BB962C8B-B14F-4D97-AF65-F5344CB8AC3E}">
        <p14:creationId xmlns:p14="http://schemas.microsoft.com/office/powerpoint/2010/main" val="162145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income is one of the most crucial factors when selecting a career, therefore I'll discuss it here along with my motivation for wanting to become a software developer.</a:t>
            </a:r>
          </a:p>
        </p:txBody>
      </p:sp>
      <p:sp>
        <p:nvSpPr>
          <p:cNvPr id="4" name="Slide Number Placeholder 3"/>
          <p:cNvSpPr>
            <a:spLocks noGrp="1"/>
          </p:cNvSpPr>
          <p:nvPr>
            <p:ph type="sldNum" sz="quarter" idx="5"/>
          </p:nvPr>
        </p:nvSpPr>
        <p:spPr/>
        <p:txBody>
          <a:bodyPr/>
          <a:lstStyle/>
          <a:p>
            <a:fld id="{616E1A36-B114-41F4-8D93-131D5ADE954F}" type="slidenum">
              <a:rPr lang="en-US" smtClean="0"/>
              <a:t>4</a:t>
            </a:fld>
            <a:endParaRPr lang="en-US"/>
          </a:p>
        </p:txBody>
      </p:sp>
    </p:spTree>
    <p:extLst>
      <p:ext uri="{BB962C8B-B14F-4D97-AF65-F5344CB8AC3E}">
        <p14:creationId xmlns:p14="http://schemas.microsoft.com/office/powerpoint/2010/main" val="223299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day-to-day life of being a software developer </a:t>
            </a:r>
          </a:p>
        </p:txBody>
      </p:sp>
      <p:sp>
        <p:nvSpPr>
          <p:cNvPr id="4" name="Slide Number Placeholder 3"/>
          <p:cNvSpPr>
            <a:spLocks noGrp="1"/>
          </p:cNvSpPr>
          <p:nvPr>
            <p:ph type="sldNum" sz="quarter" idx="5"/>
          </p:nvPr>
        </p:nvSpPr>
        <p:spPr/>
        <p:txBody>
          <a:bodyPr/>
          <a:lstStyle/>
          <a:p>
            <a:fld id="{616E1A36-B114-41F4-8D93-131D5ADE954F}" type="slidenum">
              <a:rPr lang="en-US" smtClean="0"/>
              <a:t>5</a:t>
            </a:fld>
            <a:endParaRPr lang="en-US"/>
          </a:p>
        </p:txBody>
      </p:sp>
    </p:spTree>
    <p:extLst>
      <p:ext uri="{BB962C8B-B14F-4D97-AF65-F5344CB8AC3E}">
        <p14:creationId xmlns:p14="http://schemas.microsoft.com/office/powerpoint/2010/main" val="1122411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succeed as a software developer, you will need to possess the following qualities. Some of these will be required to work for them even in the lower paying jobs.</a:t>
            </a:r>
          </a:p>
        </p:txBody>
      </p:sp>
      <p:sp>
        <p:nvSpPr>
          <p:cNvPr id="4" name="Slide Number Placeholder 3"/>
          <p:cNvSpPr>
            <a:spLocks noGrp="1"/>
          </p:cNvSpPr>
          <p:nvPr>
            <p:ph type="sldNum" sz="quarter" idx="5"/>
          </p:nvPr>
        </p:nvSpPr>
        <p:spPr/>
        <p:txBody>
          <a:bodyPr/>
          <a:lstStyle/>
          <a:p>
            <a:fld id="{616E1A36-B114-41F4-8D93-131D5ADE954F}" type="slidenum">
              <a:rPr lang="en-US" smtClean="0"/>
              <a:t>6</a:t>
            </a:fld>
            <a:endParaRPr lang="en-US"/>
          </a:p>
        </p:txBody>
      </p:sp>
    </p:spTree>
    <p:extLst>
      <p:ext uri="{BB962C8B-B14F-4D97-AF65-F5344CB8AC3E}">
        <p14:creationId xmlns:p14="http://schemas.microsoft.com/office/powerpoint/2010/main" val="163801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everything we have talked about I believe being a software developer will be the best choice for me.</a:t>
            </a:r>
          </a:p>
        </p:txBody>
      </p:sp>
      <p:sp>
        <p:nvSpPr>
          <p:cNvPr id="4" name="Slide Number Placeholder 3"/>
          <p:cNvSpPr>
            <a:spLocks noGrp="1"/>
          </p:cNvSpPr>
          <p:nvPr>
            <p:ph type="sldNum" sz="quarter" idx="5"/>
          </p:nvPr>
        </p:nvSpPr>
        <p:spPr/>
        <p:txBody>
          <a:bodyPr/>
          <a:lstStyle/>
          <a:p>
            <a:fld id="{616E1A36-B114-41F4-8D93-131D5ADE954F}" type="slidenum">
              <a:rPr lang="en-US" smtClean="0"/>
              <a:t>7</a:t>
            </a:fld>
            <a:endParaRPr lang="en-US"/>
          </a:p>
        </p:txBody>
      </p:sp>
    </p:spTree>
    <p:extLst>
      <p:ext uri="{BB962C8B-B14F-4D97-AF65-F5344CB8AC3E}">
        <p14:creationId xmlns:p14="http://schemas.microsoft.com/office/powerpoint/2010/main" val="2828127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A420C-A345-4046-9F12-2CE84DCBB9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8C5700-5A5C-456F-8D61-00902147C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A9D50B-B6F0-408F-9A01-33176296EF11}"/>
              </a:ext>
            </a:extLst>
          </p:cNvPr>
          <p:cNvSpPr>
            <a:spLocks noGrp="1"/>
          </p:cNvSpPr>
          <p:nvPr>
            <p:ph type="dt" sz="half" idx="10"/>
          </p:nvPr>
        </p:nvSpPr>
        <p:spPr/>
        <p:txBody>
          <a:bodyPr/>
          <a:lstStyle/>
          <a:p>
            <a:fld id="{D2116800-E77E-45AF-B1A1-6DD8D1A129EE}" type="datetimeFigureOut">
              <a:rPr lang="en-US" smtClean="0"/>
              <a:t>1/3/2023</a:t>
            </a:fld>
            <a:endParaRPr lang="en-US"/>
          </a:p>
        </p:txBody>
      </p:sp>
      <p:sp>
        <p:nvSpPr>
          <p:cNvPr id="5" name="Footer Placeholder 4">
            <a:extLst>
              <a:ext uri="{FF2B5EF4-FFF2-40B4-BE49-F238E27FC236}">
                <a16:creationId xmlns:a16="http://schemas.microsoft.com/office/drawing/2014/main" id="{F0175278-521E-4C23-B9BB-7768F8EAB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E8925-257B-4CCB-B1A9-26AD6DE79D77}"/>
              </a:ext>
            </a:extLst>
          </p:cNvPr>
          <p:cNvSpPr>
            <a:spLocks noGrp="1"/>
          </p:cNvSpPr>
          <p:nvPr>
            <p:ph type="sldNum" sz="quarter" idx="12"/>
          </p:nvPr>
        </p:nvSpPr>
        <p:spPr/>
        <p:txBody>
          <a:bodyPr/>
          <a:lstStyle/>
          <a:p>
            <a:fld id="{F2769BB0-BBE7-460D-9492-D43596E56164}" type="slidenum">
              <a:rPr lang="en-US" smtClean="0"/>
              <a:t>‹#›</a:t>
            </a:fld>
            <a:endParaRPr lang="en-US"/>
          </a:p>
        </p:txBody>
      </p:sp>
    </p:spTree>
    <p:extLst>
      <p:ext uri="{BB962C8B-B14F-4D97-AF65-F5344CB8AC3E}">
        <p14:creationId xmlns:p14="http://schemas.microsoft.com/office/powerpoint/2010/main" val="1408556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E138-F2D1-4D99-8E1F-6D04CB58BC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B09819-1254-4418-B0CD-7FA64B10A7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9E8212-B084-4903-8FA7-C6913C2CDE40}"/>
              </a:ext>
            </a:extLst>
          </p:cNvPr>
          <p:cNvSpPr>
            <a:spLocks noGrp="1"/>
          </p:cNvSpPr>
          <p:nvPr>
            <p:ph type="dt" sz="half" idx="10"/>
          </p:nvPr>
        </p:nvSpPr>
        <p:spPr/>
        <p:txBody>
          <a:bodyPr/>
          <a:lstStyle/>
          <a:p>
            <a:fld id="{D2116800-E77E-45AF-B1A1-6DD8D1A129EE}" type="datetimeFigureOut">
              <a:rPr lang="en-US" smtClean="0"/>
              <a:t>1/3/2023</a:t>
            </a:fld>
            <a:endParaRPr lang="en-US"/>
          </a:p>
        </p:txBody>
      </p:sp>
      <p:sp>
        <p:nvSpPr>
          <p:cNvPr id="5" name="Footer Placeholder 4">
            <a:extLst>
              <a:ext uri="{FF2B5EF4-FFF2-40B4-BE49-F238E27FC236}">
                <a16:creationId xmlns:a16="http://schemas.microsoft.com/office/drawing/2014/main" id="{FAE02FE8-A98F-4E68-BA44-57FA064D3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962E0-EB1A-4D9F-83DC-44C5D96C25FF}"/>
              </a:ext>
            </a:extLst>
          </p:cNvPr>
          <p:cNvSpPr>
            <a:spLocks noGrp="1"/>
          </p:cNvSpPr>
          <p:nvPr>
            <p:ph type="sldNum" sz="quarter" idx="12"/>
          </p:nvPr>
        </p:nvSpPr>
        <p:spPr/>
        <p:txBody>
          <a:bodyPr/>
          <a:lstStyle/>
          <a:p>
            <a:fld id="{F2769BB0-BBE7-460D-9492-D43596E56164}" type="slidenum">
              <a:rPr lang="en-US" smtClean="0"/>
              <a:t>‹#›</a:t>
            </a:fld>
            <a:endParaRPr lang="en-US"/>
          </a:p>
        </p:txBody>
      </p:sp>
    </p:spTree>
    <p:extLst>
      <p:ext uri="{BB962C8B-B14F-4D97-AF65-F5344CB8AC3E}">
        <p14:creationId xmlns:p14="http://schemas.microsoft.com/office/powerpoint/2010/main" val="396962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9F631-684C-49C6-8070-E2B23829D6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C125C0-8BE7-4D6D-A147-A57695EFFA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7C2F6-4829-4B5A-B9A7-736C122100A3}"/>
              </a:ext>
            </a:extLst>
          </p:cNvPr>
          <p:cNvSpPr>
            <a:spLocks noGrp="1"/>
          </p:cNvSpPr>
          <p:nvPr>
            <p:ph type="dt" sz="half" idx="10"/>
          </p:nvPr>
        </p:nvSpPr>
        <p:spPr/>
        <p:txBody>
          <a:bodyPr/>
          <a:lstStyle/>
          <a:p>
            <a:fld id="{D2116800-E77E-45AF-B1A1-6DD8D1A129EE}" type="datetimeFigureOut">
              <a:rPr lang="en-US" smtClean="0"/>
              <a:t>1/3/2023</a:t>
            </a:fld>
            <a:endParaRPr lang="en-US"/>
          </a:p>
        </p:txBody>
      </p:sp>
      <p:sp>
        <p:nvSpPr>
          <p:cNvPr id="5" name="Footer Placeholder 4">
            <a:extLst>
              <a:ext uri="{FF2B5EF4-FFF2-40B4-BE49-F238E27FC236}">
                <a16:creationId xmlns:a16="http://schemas.microsoft.com/office/drawing/2014/main" id="{1D22F87E-FB88-4D62-B2A5-B1257F469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4C95F-718C-410B-B97C-0C852BE186B8}"/>
              </a:ext>
            </a:extLst>
          </p:cNvPr>
          <p:cNvSpPr>
            <a:spLocks noGrp="1"/>
          </p:cNvSpPr>
          <p:nvPr>
            <p:ph type="sldNum" sz="quarter" idx="12"/>
          </p:nvPr>
        </p:nvSpPr>
        <p:spPr/>
        <p:txBody>
          <a:bodyPr/>
          <a:lstStyle/>
          <a:p>
            <a:fld id="{F2769BB0-BBE7-460D-9492-D43596E56164}" type="slidenum">
              <a:rPr lang="en-US" smtClean="0"/>
              <a:t>‹#›</a:t>
            </a:fld>
            <a:endParaRPr lang="en-US"/>
          </a:p>
        </p:txBody>
      </p:sp>
    </p:spTree>
    <p:extLst>
      <p:ext uri="{BB962C8B-B14F-4D97-AF65-F5344CB8AC3E}">
        <p14:creationId xmlns:p14="http://schemas.microsoft.com/office/powerpoint/2010/main" val="106146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618E-F36E-47A8-9F18-762E12BE96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7E9DAE-4E31-4BB1-8979-AF9E1E105C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CD063-FB40-4F1D-B2F5-83BCD19897AD}"/>
              </a:ext>
            </a:extLst>
          </p:cNvPr>
          <p:cNvSpPr>
            <a:spLocks noGrp="1"/>
          </p:cNvSpPr>
          <p:nvPr>
            <p:ph type="dt" sz="half" idx="10"/>
          </p:nvPr>
        </p:nvSpPr>
        <p:spPr/>
        <p:txBody>
          <a:bodyPr/>
          <a:lstStyle/>
          <a:p>
            <a:fld id="{D2116800-E77E-45AF-B1A1-6DD8D1A129EE}" type="datetimeFigureOut">
              <a:rPr lang="en-US" smtClean="0"/>
              <a:t>1/3/2023</a:t>
            </a:fld>
            <a:endParaRPr lang="en-US"/>
          </a:p>
        </p:txBody>
      </p:sp>
      <p:sp>
        <p:nvSpPr>
          <p:cNvPr id="5" name="Footer Placeholder 4">
            <a:extLst>
              <a:ext uri="{FF2B5EF4-FFF2-40B4-BE49-F238E27FC236}">
                <a16:creationId xmlns:a16="http://schemas.microsoft.com/office/drawing/2014/main" id="{B0C70EE1-50C4-4DAB-85BB-86AFDEC9F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F4946-4292-4BA5-87D2-85324E9EEF52}"/>
              </a:ext>
            </a:extLst>
          </p:cNvPr>
          <p:cNvSpPr>
            <a:spLocks noGrp="1"/>
          </p:cNvSpPr>
          <p:nvPr>
            <p:ph type="sldNum" sz="quarter" idx="12"/>
          </p:nvPr>
        </p:nvSpPr>
        <p:spPr/>
        <p:txBody>
          <a:bodyPr/>
          <a:lstStyle/>
          <a:p>
            <a:fld id="{F2769BB0-BBE7-460D-9492-D43596E56164}" type="slidenum">
              <a:rPr lang="en-US" smtClean="0"/>
              <a:t>‹#›</a:t>
            </a:fld>
            <a:endParaRPr lang="en-US"/>
          </a:p>
        </p:txBody>
      </p:sp>
    </p:spTree>
    <p:extLst>
      <p:ext uri="{BB962C8B-B14F-4D97-AF65-F5344CB8AC3E}">
        <p14:creationId xmlns:p14="http://schemas.microsoft.com/office/powerpoint/2010/main" val="2803433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885B-C338-4493-9BBB-530E2DA049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5DCF22-B02D-4292-8023-3ACEC0ACF6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F494BC-3892-4E41-95A3-BB7FA7781082}"/>
              </a:ext>
            </a:extLst>
          </p:cNvPr>
          <p:cNvSpPr>
            <a:spLocks noGrp="1"/>
          </p:cNvSpPr>
          <p:nvPr>
            <p:ph type="dt" sz="half" idx="10"/>
          </p:nvPr>
        </p:nvSpPr>
        <p:spPr/>
        <p:txBody>
          <a:bodyPr/>
          <a:lstStyle/>
          <a:p>
            <a:fld id="{D2116800-E77E-45AF-B1A1-6DD8D1A129EE}" type="datetimeFigureOut">
              <a:rPr lang="en-US" smtClean="0"/>
              <a:t>1/3/2023</a:t>
            </a:fld>
            <a:endParaRPr lang="en-US"/>
          </a:p>
        </p:txBody>
      </p:sp>
      <p:sp>
        <p:nvSpPr>
          <p:cNvPr id="5" name="Footer Placeholder 4">
            <a:extLst>
              <a:ext uri="{FF2B5EF4-FFF2-40B4-BE49-F238E27FC236}">
                <a16:creationId xmlns:a16="http://schemas.microsoft.com/office/drawing/2014/main" id="{8B3BA7E0-0A2C-4388-B9F5-68B47B728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0E066-3E02-4132-AB1B-5B57634E45B9}"/>
              </a:ext>
            </a:extLst>
          </p:cNvPr>
          <p:cNvSpPr>
            <a:spLocks noGrp="1"/>
          </p:cNvSpPr>
          <p:nvPr>
            <p:ph type="sldNum" sz="quarter" idx="12"/>
          </p:nvPr>
        </p:nvSpPr>
        <p:spPr/>
        <p:txBody>
          <a:bodyPr/>
          <a:lstStyle/>
          <a:p>
            <a:fld id="{F2769BB0-BBE7-460D-9492-D43596E56164}" type="slidenum">
              <a:rPr lang="en-US" smtClean="0"/>
              <a:t>‹#›</a:t>
            </a:fld>
            <a:endParaRPr lang="en-US"/>
          </a:p>
        </p:txBody>
      </p:sp>
    </p:spTree>
    <p:extLst>
      <p:ext uri="{BB962C8B-B14F-4D97-AF65-F5344CB8AC3E}">
        <p14:creationId xmlns:p14="http://schemas.microsoft.com/office/powerpoint/2010/main" val="3167406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03E3E-0D3C-48F1-B63B-717B920D42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DE268-DEEF-4433-9EF3-3E6EC88CAC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4E4BB9-83A2-4237-B075-868511808F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4C8069-0F45-4C36-AEE2-0454E723F482}"/>
              </a:ext>
            </a:extLst>
          </p:cNvPr>
          <p:cNvSpPr>
            <a:spLocks noGrp="1"/>
          </p:cNvSpPr>
          <p:nvPr>
            <p:ph type="dt" sz="half" idx="10"/>
          </p:nvPr>
        </p:nvSpPr>
        <p:spPr/>
        <p:txBody>
          <a:bodyPr/>
          <a:lstStyle/>
          <a:p>
            <a:fld id="{D2116800-E77E-45AF-B1A1-6DD8D1A129EE}" type="datetimeFigureOut">
              <a:rPr lang="en-US" smtClean="0"/>
              <a:t>1/3/2023</a:t>
            </a:fld>
            <a:endParaRPr lang="en-US"/>
          </a:p>
        </p:txBody>
      </p:sp>
      <p:sp>
        <p:nvSpPr>
          <p:cNvPr id="6" name="Footer Placeholder 5">
            <a:extLst>
              <a:ext uri="{FF2B5EF4-FFF2-40B4-BE49-F238E27FC236}">
                <a16:creationId xmlns:a16="http://schemas.microsoft.com/office/drawing/2014/main" id="{BF147BB3-EBEE-45FB-9C7E-AF7AAD4DAD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A4A590-554A-41E1-924D-EEB06DD7881D}"/>
              </a:ext>
            </a:extLst>
          </p:cNvPr>
          <p:cNvSpPr>
            <a:spLocks noGrp="1"/>
          </p:cNvSpPr>
          <p:nvPr>
            <p:ph type="sldNum" sz="quarter" idx="12"/>
          </p:nvPr>
        </p:nvSpPr>
        <p:spPr/>
        <p:txBody>
          <a:bodyPr/>
          <a:lstStyle/>
          <a:p>
            <a:fld id="{F2769BB0-BBE7-460D-9492-D43596E56164}" type="slidenum">
              <a:rPr lang="en-US" smtClean="0"/>
              <a:t>‹#›</a:t>
            </a:fld>
            <a:endParaRPr lang="en-US"/>
          </a:p>
        </p:txBody>
      </p:sp>
    </p:spTree>
    <p:extLst>
      <p:ext uri="{BB962C8B-B14F-4D97-AF65-F5344CB8AC3E}">
        <p14:creationId xmlns:p14="http://schemas.microsoft.com/office/powerpoint/2010/main" val="103995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5170-CF15-42D0-8DD0-525870C005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68CD8B-F8F8-4B30-B6D0-B835525E3E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A8BA58-4683-499F-9BAB-6304CD653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E2A607-5BFF-4CD8-9EA8-51825BF750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342EC9-888A-4C3C-8F94-48AA4C831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2E3095-C00E-4205-BE6A-AA411717A1B3}"/>
              </a:ext>
            </a:extLst>
          </p:cNvPr>
          <p:cNvSpPr>
            <a:spLocks noGrp="1"/>
          </p:cNvSpPr>
          <p:nvPr>
            <p:ph type="dt" sz="half" idx="10"/>
          </p:nvPr>
        </p:nvSpPr>
        <p:spPr/>
        <p:txBody>
          <a:bodyPr/>
          <a:lstStyle/>
          <a:p>
            <a:fld id="{D2116800-E77E-45AF-B1A1-6DD8D1A129EE}" type="datetimeFigureOut">
              <a:rPr lang="en-US" smtClean="0"/>
              <a:t>1/3/2023</a:t>
            </a:fld>
            <a:endParaRPr lang="en-US"/>
          </a:p>
        </p:txBody>
      </p:sp>
      <p:sp>
        <p:nvSpPr>
          <p:cNvPr id="8" name="Footer Placeholder 7">
            <a:extLst>
              <a:ext uri="{FF2B5EF4-FFF2-40B4-BE49-F238E27FC236}">
                <a16:creationId xmlns:a16="http://schemas.microsoft.com/office/drawing/2014/main" id="{9D04A446-9EC2-4F6F-9C65-382D0B55B5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C7C634-F329-4FE0-8D0A-C8CF80DCFEB6}"/>
              </a:ext>
            </a:extLst>
          </p:cNvPr>
          <p:cNvSpPr>
            <a:spLocks noGrp="1"/>
          </p:cNvSpPr>
          <p:nvPr>
            <p:ph type="sldNum" sz="quarter" idx="12"/>
          </p:nvPr>
        </p:nvSpPr>
        <p:spPr/>
        <p:txBody>
          <a:bodyPr/>
          <a:lstStyle/>
          <a:p>
            <a:fld id="{F2769BB0-BBE7-460D-9492-D43596E56164}" type="slidenum">
              <a:rPr lang="en-US" smtClean="0"/>
              <a:t>‹#›</a:t>
            </a:fld>
            <a:endParaRPr lang="en-US"/>
          </a:p>
        </p:txBody>
      </p:sp>
    </p:spTree>
    <p:extLst>
      <p:ext uri="{BB962C8B-B14F-4D97-AF65-F5344CB8AC3E}">
        <p14:creationId xmlns:p14="http://schemas.microsoft.com/office/powerpoint/2010/main" val="1103680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65124-99A9-4B3C-9C33-D158D89C9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019C07-3021-4FC1-AA7C-E0E7C9E9A7F5}"/>
              </a:ext>
            </a:extLst>
          </p:cNvPr>
          <p:cNvSpPr>
            <a:spLocks noGrp="1"/>
          </p:cNvSpPr>
          <p:nvPr>
            <p:ph type="dt" sz="half" idx="10"/>
          </p:nvPr>
        </p:nvSpPr>
        <p:spPr/>
        <p:txBody>
          <a:bodyPr/>
          <a:lstStyle/>
          <a:p>
            <a:fld id="{D2116800-E77E-45AF-B1A1-6DD8D1A129EE}" type="datetimeFigureOut">
              <a:rPr lang="en-US" smtClean="0"/>
              <a:t>1/3/2023</a:t>
            </a:fld>
            <a:endParaRPr lang="en-US"/>
          </a:p>
        </p:txBody>
      </p:sp>
      <p:sp>
        <p:nvSpPr>
          <p:cNvPr id="4" name="Footer Placeholder 3">
            <a:extLst>
              <a:ext uri="{FF2B5EF4-FFF2-40B4-BE49-F238E27FC236}">
                <a16:creationId xmlns:a16="http://schemas.microsoft.com/office/drawing/2014/main" id="{BCD162E1-EC64-455E-A9AA-88E4E275AE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7AD86C-143D-4824-AB96-87C6058AF302}"/>
              </a:ext>
            </a:extLst>
          </p:cNvPr>
          <p:cNvSpPr>
            <a:spLocks noGrp="1"/>
          </p:cNvSpPr>
          <p:nvPr>
            <p:ph type="sldNum" sz="quarter" idx="12"/>
          </p:nvPr>
        </p:nvSpPr>
        <p:spPr/>
        <p:txBody>
          <a:bodyPr/>
          <a:lstStyle/>
          <a:p>
            <a:fld id="{F2769BB0-BBE7-460D-9492-D43596E56164}" type="slidenum">
              <a:rPr lang="en-US" smtClean="0"/>
              <a:t>‹#›</a:t>
            </a:fld>
            <a:endParaRPr lang="en-US"/>
          </a:p>
        </p:txBody>
      </p:sp>
    </p:spTree>
    <p:extLst>
      <p:ext uri="{BB962C8B-B14F-4D97-AF65-F5344CB8AC3E}">
        <p14:creationId xmlns:p14="http://schemas.microsoft.com/office/powerpoint/2010/main" val="30863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CE566-E1CD-4F7E-B190-A3CA9D64D4FC}"/>
              </a:ext>
            </a:extLst>
          </p:cNvPr>
          <p:cNvSpPr>
            <a:spLocks noGrp="1"/>
          </p:cNvSpPr>
          <p:nvPr>
            <p:ph type="dt" sz="half" idx="10"/>
          </p:nvPr>
        </p:nvSpPr>
        <p:spPr/>
        <p:txBody>
          <a:bodyPr/>
          <a:lstStyle/>
          <a:p>
            <a:fld id="{D2116800-E77E-45AF-B1A1-6DD8D1A129EE}" type="datetimeFigureOut">
              <a:rPr lang="en-US" smtClean="0"/>
              <a:t>1/3/2023</a:t>
            </a:fld>
            <a:endParaRPr lang="en-US"/>
          </a:p>
        </p:txBody>
      </p:sp>
      <p:sp>
        <p:nvSpPr>
          <p:cNvPr id="3" name="Footer Placeholder 2">
            <a:extLst>
              <a:ext uri="{FF2B5EF4-FFF2-40B4-BE49-F238E27FC236}">
                <a16:creationId xmlns:a16="http://schemas.microsoft.com/office/drawing/2014/main" id="{9B174831-D71D-4C10-B91B-3886AA9C9F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F23BB9-65E0-4F08-A24E-48264EA1053A}"/>
              </a:ext>
            </a:extLst>
          </p:cNvPr>
          <p:cNvSpPr>
            <a:spLocks noGrp="1"/>
          </p:cNvSpPr>
          <p:nvPr>
            <p:ph type="sldNum" sz="quarter" idx="12"/>
          </p:nvPr>
        </p:nvSpPr>
        <p:spPr/>
        <p:txBody>
          <a:bodyPr/>
          <a:lstStyle/>
          <a:p>
            <a:fld id="{F2769BB0-BBE7-460D-9492-D43596E56164}" type="slidenum">
              <a:rPr lang="en-US" smtClean="0"/>
              <a:t>‹#›</a:t>
            </a:fld>
            <a:endParaRPr lang="en-US"/>
          </a:p>
        </p:txBody>
      </p:sp>
    </p:spTree>
    <p:extLst>
      <p:ext uri="{BB962C8B-B14F-4D97-AF65-F5344CB8AC3E}">
        <p14:creationId xmlns:p14="http://schemas.microsoft.com/office/powerpoint/2010/main" val="52817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B5D0-AFCE-4E6A-99DA-AC5BFE4117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D3168-1E2B-48D8-9FA9-A728D09A1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7A768-153B-4554-9098-40ACDADC7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6ACDB-10E2-4992-92C3-A0CA315E38E9}"/>
              </a:ext>
            </a:extLst>
          </p:cNvPr>
          <p:cNvSpPr>
            <a:spLocks noGrp="1"/>
          </p:cNvSpPr>
          <p:nvPr>
            <p:ph type="dt" sz="half" idx="10"/>
          </p:nvPr>
        </p:nvSpPr>
        <p:spPr/>
        <p:txBody>
          <a:bodyPr/>
          <a:lstStyle/>
          <a:p>
            <a:fld id="{D2116800-E77E-45AF-B1A1-6DD8D1A129EE}" type="datetimeFigureOut">
              <a:rPr lang="en-US" smtClean="0"/>
              <a:t>1/3/2023</a:t>
            </a:fld>
            <a:endParaRPr lang="en-US"/>
          </a:p>
        </p:txBody>
      </p:sp>
      <p:sp>
        <p:nvSpPr>
          <p:cNvPr id="6" name="Footer Placeholder 5">
            <a:extLst>
              <a:ext uri="{FF2B5EF4-FFF2-40B4-BE49-F238E27FC236}">
                <a16:creationId xmlns:a16="http://schemas.microsoft.com/office/drawing/2014/main" id="{4DE21D7A-5DC2-4528-AE93-5EAC1C9E99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A58D30-5F9F-44D2-98B4-4A420867D28F}"/>
              </a:ext>
            </a:extLst>
          </p:cNvPr>
          <p:cNvSpPr>
            <a:spLocks noGrp="1"/>
          </p:cNvSpPr>
          <p:nvPr>
            <p:ph type="sldNum" sz="quarter" idx="12"/>
          </p:nvPr>
        </p:nvSpPr>
        <p:spPr/>
        <p:txBody>
          <a:bodyPr/>
          <a:lstStyle/>
          <a:p>
            <a:fld id="{F2769BB0-BBE7-460D-9492-D43596E56164}" type="slidenum">
              <a:rPr lang="en-US" smtClean="0"/>
              <a:t>‹#›</a:t>
            </a:fld>
            <a:endParaRPr lang="en-US"/>
          </a:p>
        </p:txBody>
      </p:sp>
    </p:spTree>
    <p:extLst>
      <p:ext uri="{BB962C8B-B14F-4D97-AF65-F5344CB8AC3E}">
        <p14:creationId xmlns:p14="http://schemas.microsoft.com/office/powerpoint/2010/main" val="3118472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A1C3-3A74-4F82-9D71-BF780ED29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A35CE4-471D-4F88-B492-50C0D09892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5ABF90-767D-402A-BBA5-378E1D385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478356-7294-44B0-B39D-6922B4E65410}"/>
              </a:ext>
            </a:extLst>
          </p:cNvPr>
          <p:cNvSpPr>
            <a:spLocks noGrp="1"/>
          </p:cNvSpPr>
          <p:nvPr>
            <p:ph type="dt" sz="half" idx="10"/>
          </p:nvPr>
        </p:nvSpPr>
        <p:spPr/>
        <p:txBody>
          <a:bodyPr/>
          <a:lstStyle/>
          <a:p>
            <a:fld id="{D2116800-E77E-45AF-B1A1-6DD8D1A129EE}" type="datetimeFigureOut">
              <a:rPr lang="en-US" smtClean="0"/>
              <a:t>1/3/2023</a:t>
            </a:fld>
            <a:endParaRPr lang="en-US"/>
          </a:p>
        </p:txBody>
      </p:sp>
      <p:sp>
        <p:nvSpPr>
          <p:cNvPr id="6" name="Footer Placeholder 5">
            <a:extLst>
              <a:ext uri="{FF2B5EF4-FFF2-40B4-BE49-F238E27FC236}">
                <a16:creationId xmlns:a16="http://schemas.microsoft.com/office/drawing/2014/main" id="{2B377944-E488-4275-8F48-E8CB6EE487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2B0D82-6825-498D-8E3E-E3F6E8E66C20}"/>
              </a:ext>
            </a:extLst>
          </p:cNvPr>
          <p:cNvSpPr>
            <a:spLocks noGrp="1"/>
          </p:cNvSpPr>
          <p:nvPr>
            <p:ph type="sldNum" sz="quarter" idx="12"/>
          </p:nvPr>
        </p:nvSpPr>
        <p:spPr/>
        <p:txBody>
          <a:bodyPr/>
          <a:lstStyle/>
          <a:p>
            <a:fld id="{F2769BB0-BBE7-460D-9492-D43596E56164}" type="slidenum">
              <a:rPr lang="en-US" smtClean="0"/>
              <a:t>‹#›</a:t>
            </a:fld>
            <a:endParaRPr lang="en-US"/>
          </a:p>
        </p:txBody>
      </p:sp>
    </p:spTree>
    <p:extLst>
      <p:ext uri="{BB962C8B-B14F-4D97-AF65-F5344CB8AC3E}">
        <p14:creationId xmlns:p14="http://schemas.microsoft.com/office/powerpoint/2010/main" val="1341893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AADF3A-502A-4834-BE0E-303892B39D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90A578-4699-4DF7-BDFE-B3565CE44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E774F2-4F02-438E-87FC-F88A698B3E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116800-E77E-45AF-B1A1-6DD8D1A129EE}" type="datetimeFigureOut">
              <a:rPr lang="en-US" smtClean="0"/>
              <a:t>1/3/2023</a:t>
            </a:fld>
            <a:endParaRPr lang="en-US"/>
          </a:p>
        </p:txBody>
      </p:sp>
      <p:sp>
        <p:nvSpPr>
          <p:cNvPr id="5" name="Footer Placeholder 4">
            <a:extLst>
              <a:ext uri="{FF2B5EF4-FFF2-40B4-BE49-F238E27FC236}">
                <a16:creationId xmlns:a16="http://schemas.microsoft.com/office/drawing/2014/main" id="{500EDF3F-5001-4F25-B033-DD452056F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95D330-D9CE-449B-A07A-60EA379F31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69BB0-BBE7-460D-9492-D43596E56164}" type="slidenum">
              <a:rPr lang="en-US" smtClean="0"/>
              <a:t>‹#›</a:t>
            </a:fld>
            <a:endParaRPr lang="en-US"/>
          </a:p>
        </p:txBody>
      </p:sp>
    </p:spTree>
    <p:extLst>
      <p:ext uri="{BB962C8B-B14F-4D97-AF65-F5344CB8AC3E}">
        <p14:creationId xmlns:p14="http://schemas.microsoft.com/office/powerpoint/2010/main" val="2418323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bls.gov/ooh/computer-and-information-technology/software-developers.ht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codeinstitute.net/global/blog/a-day-in-the-life-of-a-software-developer/" TargetMode="External"/><Relationship Id="rId5" Type="http://schemas.openxmlformats.org/officeDocument/2006/relationships/hyperlink" Target="https://www.careerbliss.com/paycor/salaries/software-developer/" TargetMode="External"/><Relationship Id="rId4" Type="http://schemas.openxmlformats.org/officeDocument/2006/relationships/hyperlink" Target="https://woz-u.com/blog/whats-the-typical-software-developer-career-pat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028EE5-1947-4B5A-B479-B80D3CA8380D}"/>
              </a:ext>
            </a:extLst>
          </p:cNvPr>
          <p:cNvSpPr>
            <a:spLocks noGrp="1"/>
          </p:cNvSpPr>
          <p:nvPr>
            <p:ph type="ctrTitle"/>
          </p:nvPr>
        </p:nvSpPr>
        <p:spPr>
          <a:xfrm>
            <a:off x="810268" y="3352399"/>
            <a:ext cx="10640754" cy="775845"/>
          </a:xfrm>
        </p:spPr>
        <p:txBody>
          <a:bodyPr anchor="b">
            <a:normAutofit/>
          </a:bodyPr>
          <a:lstStyle/>
          <a:p>
            <a:r>
              <a:rPr lang="en-US" sz="4800" dirty="0">
                <a:solidFill>
                  <a:schemeClr val="accent1"/>
                </a:solidFill>
              </a:rPr>
              <a:t>Software Developing  </a:t>
            </a:r>
          </a:p>
        </p:txBody>
      </p:sp>
      <p:sp>
        <p:nvSpPr>
          <p:cNvPr id="3" name="Subtitle 2">
            <a:extLst>
              <a:ext uri="{FF2B5EF4-FFF2-40B4-BE49-F238E27FC236}">
                <a16:creationId xmlns:a16="http://schemas.microsoft.com/office/drawing/2014/main" id="{5451403F-4D82-4602-A6E9-52FFAE945C1A}"/>
              </a:ext>
            </a:extLst>
          </p:cNvPr>
          <p:cNvSpPr>
            <a:spLocks noGrp="1"/>
          </p:cNvSpPr>
          <p:nvPr>
            <p:ph type="subTitle" idx="1"/>
          </p:nvPr>
        </p:nvSpPr>
        <p:spPr>
          <a:xfrm>
            <a:off x="1514121" y="4175614"/>
            <a:ext cx="9233048" cy="1037654"/>
          </a:xfrm>
        </p:spPr>
        <p:txBody>
          <a:bodyPr anchor="ctr">
            <a:normAutofit/>
          </a:bodyPr>
          <a:lstStyle/>
          <a:p>
            <a:r>
              <a:rPr lang="en-US" sz="4000" dirty="0">
                <a:solidFill>
                  <a:schemeClr val="accent1"/>
                </a:solidFill>
              </a:rPr>
              <a:t>By Nico Lail </a:t>
            </a:r>
          </a:p>
        </p:txBody>
      </p:sp>
      <p:grpSp>
        <p:nvGrpSpPr>
          <p:cNvPr id="14" name="Group 13">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5" name="Freeform: Shape 14">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picture containing text&#10;&#10;Description automatically generated">
            <a:extLst>
              <a:ext uri="{FF2B5EF4-FFF2-40B4-BE49-F238E27FC236}">
                <a16:creationId xmlns:a16="http://schemas.microsoft.com/office/drawing/2014/main" id="{4FC6E574-248D-4844-9411-60DF5072E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418" y="321197"/>
            <a:ext cx="3223370" cy="2836567"/>
          </a:xfrm>
          <a:prstGeom prst="rect">
            <a:avLst/>
          </a:prstGeom>
        </p:spPr>
      </p:pic>
      <p:grpSp>
        <p:nvGrpSpPr>
          <p:cNvPr id="20" name="Group 19">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1" name="Freeform: Shape 20">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8DD2E28C-7E76-4F43-B385-18BD3B3A308C}"/>
              </a:ext>
            </a:extLst>
          </p:cNvPr>
          <p:cNvSpPr txBox="1"/>
          <p:nvPr/>
        </p:nvSpPr>
        <p:spPr>
          <a:xfrm>
            <a:off x="6919156" y="2585761"/>
            <a:ext cx="3653842" cy="523220"/>
          </a:xfrm>
          <a:prstGeom prst="rect">
            <a:avLst/>
          </a:prstGeom>
          <a:noFill/>
        </p:spPr>
        <p:txBody>
          <a:bodyPr wrap="square" rtlCol="0">
            <a:spAutoFit/>
          </a:bodyPr>
          <a:lstStyle/>
          <a:p>
            <a:r>
              <a:rPr lang="en-US" sz="2800" dirty="0"/>
              <a:t>2022-2024</a:t>
            </a:r>
          </a:p>
        </p:txBody>
      </p:sp>
    </p:spTree>
    <p:extLst>
      <p:ext uri="{BB962C8B-B14F-4D97-AF65-F5344CB8AC3E}">
        <p14:creationId xmlns:p14="http://schemas.microsoft.com/office/powerpoint/2010/main" val="781478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41">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9" name="Group 43">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45" name="Freeform: Shape 44">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5">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51" name="Freeform: Shape 50">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4" name="Freeform: Shape 53">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0" name="Picture 59" descr="A picture containing text&#10;&#10;Description automatically generated">
            <a:extLst>
              <a:ext uri="{FF2B5EF4-FFF2-40B4-BE49-F238E27FC236}">
                <a16:creationId xmlns:a16="http://schemas.microsoft.com/office/drawing/2014/main" id="{9053AD9A-3C26-4BA5-884C-2EB02D647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5466" y="5666204"/>
            <a:ext cx="1292534" cy="1137431"/>
          </a:xfrm>
          <a:prstGeom prst="rect">
            <a:avLst/>
          </a:prstGeom>
        </p:spPr>
      </p:pic>
      <p:sp>
        <p:nvSpPr>
          <p:cNvPr id="66" name="Title 1">
            <a:extLst>
              <a:ext uri="{FF2B5EF4-FFF2-40B4-BE49-F238E27FC236}">
                <a16:creationId xmlns:a16="http://schemas.microsoft.com/office/drawing/2014/main" id="{6A2142EC-EDA0-4B5D-B777-4ACEA5F9368F}"/>
              </a:ext>
            </a:extLst>
          </p:cNvPr>
          <p:cNvSpPr>
            <a:spLocks noGrp="1"/>
          </p:cNvSpPr>
          <p:nvPr>
            <p:ph type="title"/>
          </p:nvPr>
        </p:nvSpPr>
        <p:spPr>
          <a:xfrm>
            <a:off x="938478" y="151292"/>
            <a:ext cx="10314737" cy="1592876"/>
          </a:xfrm>
        </p:spPr>
        <p:txBody>
          <a:bodyPr anchor="b">
            <a:normAutofit/>
          </a:bodyPr>
          <a:lstStyle/>
          <a:p>
            <a:pPr algn="ctr"/>
            <a:r>
              <a:rPr lang="en-US" sz="3600" dirty="0">
                <a:solidFill>
                  <a:schemeClr val="tx2"/>
                </a:solidFill>
              </a:rPr>
              <a:t> </a:t>
            </a:r>
          </a:p>
        </p:txBody>
      </p:sp>
      <p:sp>
        <p:nvSpPr>
          <p:cNvPr id="67" name="Content Placeholder 2">
            <a:extLst>
              <a:ext uri="{FF2B5EF4-FFF2-40B4-BE49-F238E27FC236}">
                <a16:creationId xmlns:a16="http://schemas.microsoft.com/office/drawing/2014/main" id="{4A60AEA8-D1F9-4F30-BA4E-FE63D07B51A6}"/>
              </a:ext>
            </a:extLst>
          </p:cNvPr>
          <p:cNvSpPr>
            <a:spLocks noGrp="1"/>
          </p:cNvSpPr>
          <p:nvPr>
            <p:ph idx="1"/>
          </p:nvPr>
        </p:nvSpPr>
        <p:spPr>
          <a:xfrm>
            <a:off x="408507" y="338692"/>
            <a:ext cx="8202233" cy="1556767"/>
          </a:xfrm>
        </p:spPr>
        <p:txBody>
          <a:bodyPr anchor="ctr">
            <a:noAutofit/>
          </a:bodyPr>
          <a:lstStyle/>
          <a:p>
            <a:pPr marL="0" indent="0">
              <a:buNone/>
            </a:pPr>
            <a:r>
              <a:rPr lang="en-US" sz="5400" dirty="0">
                <a:solidFill>
                  <a:schemeClr val="accent1"/>
                </a:solidFill>
              </a:rPr>
              <a:t>What is a software developer? </a:t>
            </a:r>
          </a:p>
        </p:txBody>
      </p:sp>
      <p:sp>
        <p:nvSpPr>
          <p:cNvPr id="2" name="TextBox 1">
            <a:extLst>
              <a:ext uri="{FF2B5EF4-FFF2-40B4-BE49-F238E27FC236}">
                <a16:creationId xmlns:a16="http://schemas.microsoft.com/office/drawing/2014/main" id="{84C52A9D-4E91-021C-BF9C-16499B2AB55B}"/>
              </a:ext>
            </a:extLst>
          </p:cNvPr>
          <p:cNvSpPr txBox="1"/>
          <p:nvPr/>
        </p:nvSpPr>
        <p:spPr>
          <a:xfrm>
            <a:off x="343392" y="2113449"/>
            <a:ext cx="6444343" cy="3539430"/>
          </a:xfrm>
          <a:prstGeom prst="rect">
            <a:avLst/>
          </a:prstGeom>
          <a:noFill/>
        </p:spPr>
        <p:txBody>
          <a:bodyPr wrap="square" rtlCol="0">
            <a:spAutoFit/>
          </a:bodyPr>
          <a:lstStyle/>
          <a:p>
            <a:r>
              <a:rPr lang="en-US" sz="2800" dirty="0"/>
              <a:t>Software developers create the computer applications that allow users to do specific tasks and the underlying systems that run the devices or control networks. Software quality assurance analysts and testers design and execute software tests to identify problems and learn how the software works. </a:t>
            </a:r>
          </a:p>
        </p:txBody>
      </p:sp>
      <p:pic>
        <p:nvPicPr>
          <p:cNvPr id="3" name="Picture 2">
            <a:extLst>
              <a:ext uri="{FF2B5EF4-FFF2-40B4-BE49-F238E27FC236}">
                <a16:creationId xmlns:a16="http://schemas.microsoft.com/office/drawing/2014/main" id="{63362BC6-536B-670A-5B05-331049283D25}"/>
              </a:ext>
            </a:extLst>
          </p:cNvPr>
          <p:cNvPicPr>
            <a:picLocks noChangeAspect="1"/>
          </p:cNvPicPr>
          <p:nvPr/>
        </p:nvPicPr>
        <p:blipFill>
          <a:blip r:embed="rId4"/>
          <a:stretch>
            <a:fillRect/>
          </a:stretch>
        </p:blipFill>
        <p:spPr>
          <a:xfrm>
            <a:off x="8727107" y="91159"/>
            <a:ext cx="3056079" cy="4592468"/>
          </a:xfrm>
          <a:prstGeom prst="rect">
            <a:avLst/>
          </a:prstGeom>
        </p:spPr>
      </p:pic>
    </p:spTree>
    <p:extLst>
      <p:ext uri="{BB962C8B-B14F-4D97-AF65-F5344CB8AC3E}">
        <p14:creationId xmlns:p14="http://schemas.microsoft.com/office/powerpoint/2010/main" val="4200965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7">
            <a:extLst>
              <a:ext uri="{FF2B5EF4-FFF2-40B4-BE49-F238E27FC236}">
                <a16:creationId xmlns:a16="http://schemas.microsoft.com/office/drawing/2014/main" id="{CD758A0E-EDF3-4C8A-9AAF-B84F8014E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9">
            <a:extLst>
              <a:ext uri="{FF2B5EF4-FFF2-40B4-BE49-F238E27FC236}">
                <a16:creationId xmlns:a16="http://schemas.microsoft.com/office/drawing/2014/main" id="{32FE9855-A391-40A9-A6FA-BAC94FB54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413A5F1-3099-473D-A70A-881EB344E542}"/>
              </a:ext>
            </a:extLst>
          </p:cNvPr>
          <p:cNvSpPr>
            <a:spLocks noGrp="1"/>
          </p:cNvSpPr>
          <p:nvPr>
            <p:ph type="title"/>
          </p:nvPr>
        </p:nvSpPr>
        <p:spPr>
          <a:xfrm>
            <a:off x="262129" y="28327"/>
            <a:ext cx="7517375" cy="1222914"/>
          </a:xfrm>
        </p:spPr>
        <p:txBody>
          <a:bodyPr>
            <a:normAutofit/>
          </a:bodyPr>
          <a:lstStyle/>
          <a:p>
            <a:r>
              <a:rPr lang="en-US" sz="2400" dirty="0">
                <a:solidFill>
                  <a:schemeClr val="accent1"/>
                </a:solidFill>
                <a:latin typeface="+mn-lt"/>
              </a:rPr>
              <a:t>Software Developing  </a:t>
            </a:r>
            <a:br>
              <a:rPr lang="en-US" sz="2400" dirty="0">
                <a:solidFill>
                  <a:schemeClr val="accent1"/>
                </a:solidFill>
                <a:latin typeface="+mn-lt"/>
              </a:rPr>
            </a:br>
            <a:r>
              <a:rPr lang="en-US" sz="2400" dirty="0">
                <a:solidFill>
                  <a:schemeClr val="accent1"/>
                </a:solidFill>
                <a:latin typeface="+mn-lt"/>
              </a:rPr>
              <a:t>Career Research </a:t>
            </a:r>
          </a:p>
        </p:txBody>
      </p:sp>
      <p:grpSp>
        <p:nvGrpSpPr>
          <p:cNvPr id="43" name="Group 11">
            <a:extLst>
              <a:ext uri="{FF2B5EF4-FFF2-40B4-BE49-F238E27FC236}">
                <a16:creationId xmlns:a16="http://schemas.microsoft.com/office/drawing/2014/main" id="{13621FAC-5123-4838-A7BE-271A4095B2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44" name="Freeform: Shape 12">
              <a:extLst>
                <a:ext uri="{FF2B5EF4-FFF2-40B4-BE49-F238E27FC236}">
                  <a16:creationId xmlns:a16="http://schemas.microsoft.com/office/drawing/2014/main" id="{9084F7DB-2C1C-470A-A963-600DAEF0A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3">
              <a:extLst>
                <a:ext uri="{FF2B5EF4-FFF2-40B4-BE49-F238E27FC236}">
                  <a16:creationId xmlns:a16="http://schemas.microsoft.com/office/drawing/2014/main" id="{21B6B121-76D5-4D26-92B4-697EBDEE3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4">
              <a:extLst>
                <a:ext uri="{FF2B5EF4-FFF2-40B4-BE49-F238E27FC236}">
                  <a16:creationId xmlns:a16="http://schemas.microsoft.com/office/drawing/2014/main" id="{394B9A53-60A5-4916-BC15-DB03763D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15">
              <a:extLst>
                <a:ext uri="{FF2B5EF4-FFF2-40B4-BE49-F238E27FC236}">
                  <a16:creationId xmlns:a16="http://schemas.microsoft.com/office/drawing/2014/main" id="{47CB5DB3-B68B-4EDB-8EB4-F70741361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descr="A picture containing text&#10;&#10;Description automatically generated">
            <a:extLst>
              <a:ext uri="{FF2B5EF4-FFF2-40B4-BE49-F238E27FC236}">
                <a16:creationId xmlns:a16="http://schemas.microsoft.com/office/drawing/2014/main" id="{463A24CC-3A77-4124-B8EE-3FD98168A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2229" y="5381941"/>
            <a:ext cx="1635274" cy="1439042"/>
          </a:xfrm>
          <a:prstGeom prst="rect">
            <a:avLst/>
          </a:prstGeom>
        </p:spPr>
      </p:pic>
      <p:sp>
        <p:nvSpPr>
          <p:cNvPr id="4" name="Content Placeholder 3">
            <a:extLst>
              <a:ext uri="{FF2B5EF4-FFF2-40B4-BE49-F238E27FC236}">
                <a16:creationId xmlns:a16="http://schemas.microsoft.com/office/drawing/2014/main" id="{93E3F234-3DCD-06E7-49B9-C68F8AB00393}"/>
              </a:ext>
            </a:extLst>
          </p:cNvPr>
          <p:cNvSpPr>
            <a:spLocks noGrp="1"/>
          </p:cNvSpPr>
          <p:nvPr>
            <p:ph idx="1"/>
          </p:nvPr>
        </p:nvSpPr>
        <p:spPr>
          <a:xfrm>
            <a:off x="160834" y="1038129"/>
            <a:ext cx="7517375" cy="1010756"/>
          </a:xfrm>
        </p:spPr>
        <p:txBody>
          <a:bodyPr>
            <a:normAutofit/>
          </a:bodyPr>
          <a:lstStyle/>
          <a:p>
            <a:pPr marL="0" indent="0">
              <a:buNone/>
            </a:pPr>
            <a:r>
              <a:rPr lang="en-US" sz="1400" dirty="0"/>
              <a:t>Software developers, quality assurance analysts, and testers typically need a bachelor's degree in computer and information technology or a related field, such as engineering or mathematics.(bls.gov)</a:t>
            </a:r>
            <a:r>
              <a:rPr lang="en-US" sz="1400" dirty="0">
                <a:solidFill>
                  <a:schemeClr val="accent1"/>
                </a:solidFill>
              </a:rPr>
              <a:t>  </a:t>
            </a:r>
          </a:p>
        </p:txBody>
      </p:sp>
      <p:pic>
        <p:nvPicPr>
          <p:cNvPr id="3" name="Picture 2">
            <a:extLst>
              <a:ext uri="{FF2B5EF4-FFF2-40B4-BE49-F238E27FC236}">
                <a16:creationId xmlns:a16="http://schemas.microsoft.com/office/drawing/2014/main" id="{638D5FAF-E997-A37A-526A-C527A8CC7F19}"/>
              </a:ext>
            </a:extLst>
          </p:cNvPr>
          <p:cNvPicPr>
            <a:picLocks noChangeAspect="1"/>
          </p:cNvPicPr>
          <p:nvPr/>
        </p:nvPicPr>
        <p:blipFill>
          <a:blip r:embed="rId4"/>
          <a:stretch>
            <a:fillRect/>
          </a:stretch>
        </p:blipFill>
        <p:spPr>
          <a:xfrm>
            <a:off x="8128000" y="-4"/>
            <a:ext cx="4063114" cy="27087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703A70FC-56A6-4461-7530-630306751C74}"/>
              </a:ext>
            </a:extLst>
          </p:cNvPr>
          <p:cNvSpPr txBox="1"/>
          <p:nvPr/>
        </p:nvSpPr>
        <p:spPr>
          <a:xfrm>
            <a:off x="254663" y="1419230"/>
            <a:ext cx="5646057" cy="461665"/>
          </a:xfrm>
          <a:prstGeom prst="rect">
            <a:avLst/>
          </a:prstGeom>
          <a:noFill/>
        </p:spPr>
        <p:txBody>
          <a:bodyPr wrap="square" rtlCol="0">
            <a:spAutoFit/>
          </a:bodyPr>
          <a:lstStyle/>
          <a:p>
            <a:r>
              <a:rPr lang="en-US" sz="2400" dirty="0">
                <a:solidFill>
                  <a:schemeClr val="accent1"/>
                </a:solidFill>
              </a:rPr>
              <a:t>Progression/Advancement </a:t>
            </a:r>
          </a:p>
        </p:txBody>
      </p:sp>
      <p:sp>
        <p:nvSpPr>
          <p:cNvPr id="6" name="TextBox 5">
            <a:extLst>
              <a:ext uri="{FF2B5EF4-FFF2-40B4-BE49-F238E27FC236}">
                <a16:creationId xmlns:a16="http://schemas.microsoft.com/office/drawing/2014/main" id="{F25A8770-DBC9-9B75-D4B0-C9E25729FA34}"/>
              </a:ext>
            </a:extLst>
          </p:cNvPr>
          <p:cNvSpPr txBox="1"/>
          <p:nvPr/>
        </p:nvSpPr>
        <p:spPr>
          <a:xfrm>
            <a:off x="160832" y="1880895"/>
            <a:ext cx="5833718" cy="4832092"/>
          </a:xfrm>
          <a:prstGeom prst="rect">
            <a:avLst/>
          </a:prstGeom>
          <a:noFill/>
        </p:spPr>
        <p:txBody>
          <a:bodyPr wrap="square" rtlCol="0">
            <a:spAutoFit/>
          </a:bodyPr>
          <a:lstStyle/>
          <a:p>
            <a:r>
              <a:rPr lang="en-US" sz="1400" dirty="0"/>
              <a:t>Here is a typical software developer career path. (</a:t>
            </a:r>
            <a:r>
              <a:rPr lang="en-US" sz="1400" dirty="0" err="1"/>
              <a:t>woz</a:t>
            </a:r>
            <a:r>
              <a:rPr lang="en-US" sz="1400" dirty="0"/>
              <a:t>-u)</a:t>
            </a:r>
          </a:p>
          <a:p>
            <a:r>
              <a:rPr lang="en-US" sz="1400" dirty="0"/>
              <a:t>1.   </a:t>
            </a:r>
            <a:r>
              <a:rPr lang="en-US" sz="1400" b="1" dirty="0"/>
              <a:t>Junior Developer </a:t>
            </a:r>
          </a:p>
          <a:p>
            <a:r>
              <a:rPr lang="en-US" sz="1400" dirty="0"/>
              <a:t>This is the ground-floor or starting position that a developer right out of college or accelerated courses like Woz U’s Software Developer courses would have, with little to no real-world computer programming experience.</a:t>
            </a:r>
          </a:p>
          <a:p>
            <a:r>
              <a:rPr lang="en-US" sz="1400" dirty="0"/>
              <a:t>2.   </a:t>
            </a:r>
            <a:r>
              <a:rPr lang="en-US" sz="1400" b="1" dirty="0"/>
              <a:t>Software Developer, Sr. Software Developer</a:t>
            </a:r>
          </a:p>
          <a:p>
            <a:r>
              <a:rPr lang="en-US" sz="1400" dirty="0"/>
              <a:t>A software developer, or senior software developer is someone who has become proficient at creating entire applications. Much of a software developer’s career path will include spending several years as a senior-developer.</a:t>
            </a:r>
          </a:p>
          <a:p>
            <a:r>
              <a:rPr lang="en-US" sz="1400" dirty="0"/>
              <a:t>3.   </a:t>
            </a:r>
            <a:r>
              <a:rPr lang="en-US" sz="1400" b="1" dirty="0"/>
              <a:t>Lead Developer, Technical Architect</a:t>
            </a:r>
          </a:p>
          <a:p>
            <a:r>
              <a:rPr lang="en-US" sz="1400" dirty="0"/>
              <a:t>A lead developer or architect role is for someone who wants more responsibility and challenge but is not interested in managing a team. They’re also specialized senior developers that other programmers look to for direction.</a:t>
            </a:r>
          </a:p>
          <a:p>
            <a:r>
              <a:rPr lang="en-US" sz="1400" dirty="0"/>
              <a:t>4.   </a:t>
            </a:r>
            <a:r>
              <a:rPr lang="en-US" sz="1400" b="1" dirty="0"/>
              <a:t>Development Team Lead, Software Development Manager</a:t>
            </a:r>
          </a:p>
          <a:p>
            <a:r>
              <a:rPr lang="en-US" sz="1400" b="0" i="0" dirty="0">
                <a:solidFill>
                  <a:srgbClr val="353A42"/>
                </a:solidFill>
                <a:effectLst/>
              </a:rPr>
              <a:t>Management is the next logical and traditional step along the software developer career path.</a:t>
            </a:r>
          </a:p>
          <a:p>
            <a:r>
              <a:rPr lang="en-US" sz="1400" dirty="0">
                <a:solidFill>
                  <a:srgbClr val="353A42"/>
                </a:solidFill>
              </a:rPr>
              <a:t>5.   </a:t>
            </a:r>
            <a:r>
              <a:rPr lang="en-US" sz="1400" b="1" dirty="0">
                <a:solidFill>
                  <a:srgbClr val="353A42"/>
                </a:solidFill>
              </a:rPr>
              <a:t>Director, Vice President, Chief Technology Officer</a:t>
            </a:r>
          </a:p>
          <a:p>
            <a:r>
              <a:rPr lang="en-US" sz="1400" dirty="0"/>
              <a:t>The main difference between a senior and mid-level manager is that senior management tends to oversee the work of other managers and may have some responsibility for setting strategy and corporate direction.</a:t>
            </a:r>
          </a:p>
        </p:txBody>
      </p:sp>
    </p:spTree>
    <p:extLst>
      <p:ext uri="{BB962C8B-B14F-4D97-AF65-F5344CB8AC3E}">
        <p14:creationId xmlns:p14="http://schemas.microsoft.com/office/powerpoint/2010/main" val="3075067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4DB49-C3C3-4E16-8E68-128E846661B0}"/>
              </a:ext>
            </a:extLst>
          </p:cNvPr>
          <p:cNvSpPr>
            <a:spLocks noGrp="1"/>
          </p:cNvSpPr>
          <p:nvPr>
            <p:ph type="title"/>
          </p:nvPr>
        </p:nvSpPr>
        <p:spPr>
          <a:xfrm>
            <a:off x="640080" y="325369"/>
            <a:ext cx="4368602" cy="1956841"/>
          </a:xfrm>
        </p:spPr>
        <p:txBody>
          <a:bodyPr anchor="b">
            <a:normAutofit/>
          </a:bodyPr>
          <a:lstStyle/>
          <a:p>
            <a:r>
              <a:rPr lang="en-US" sz="5400" dirty="0">
                <a:solidFill>
                  <a:schemeClr val="accent1"/>
                </a:solidFill>
              </a:rPr>
              <a:t>Jobs and Salary </a:t>
            </a:r>
          </a:p>
        </p:txBody>
      </p:sp>
      <p:sp>
        <p:nvSpPr>
          <p:cNvPr id="4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144AD0-835D-4057-A7ED-D5EB58382671}"/>
              </a:ext>
            </a:extLst>
          </p:cNvPr>
          <p:cNvSpPr>
            <a:spLocks noGrp="1"/>
          </p:cNvSpPr>
          <p:nvPr>
            <p:ph idx="1"/>
          </p:nvPr>
        </p:nvSpPr>
        <p:spPr>
          <a:xfrm>
            <a:off x="534057" y="2748235"/>
            <a:ext cx="4243589" cy="3320668"/>
          </a:xfrm>
        </p:spPr>
        <p:txBody>
          <a:bodyPr>
            <a:normAutofit/>
          </a:bodyPr>
          <a:lstStyle/>
          <a:p>
            <a:pPr marL="0" indent="0">
              <a:buNone/>
            </a:pPr>
            <a:r>
              <a:rPr lang="en-US" sz="2200" dirty="0"/>
              <a:t>Given my relationship with the founders of Paycor, I would want to apply for employment there. Starting salary for Paycor employees start at 80k annually. I think the skills I've acquired at The Oaks will help me get a career with a Paycor. (careerbls.com) </a:t>
            </a:r>
          </a:p>
        </p:txBody>
      </p:sp>
      <p:pic>
        <p:nvPicPr>
          <p:cNvPr id="6" name="Picture 5">
            <a:extLst>
              <a:ext uri="{FF2B5EF4-FFF2-40B4-BE49-F238E27FC236}">
                <a16:creationId xmlns:a16="http://schemas.microsoft.com/office/drawing/2014/main" id="{33552C01-FC38-9559-D7C0-372418CA4318}"/>
              </a:ext>
            </a:extLst>
          </p:cNvPr>
          <p:cNvPicPr>
            <a:picLocks noChangeAspect="1"/>
          </p:cNvPicPr>
          <p:nvPr/>
        </p:nvPicPr>
        <p:blipFill rotWithShape="1">
          <a:blip r:embed="rId3"/>
          <a:srcRect l="20347" r="2323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1" name="Picture 10" descr="A picture containing text&#10;&#10;Description automatically generated">
            <a:extLst>
              <a:ext uri="{FF2B5EF4-FFF2-40B4-BE49-F238E27FC236}">
                <a16:creationId xmlns:a16="http://schemas.microsoft.com/office/drawing/2014/main" id="{F585EE73-2F9A-40A7-B854-358E3C0BC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047" y="5493643"/>
            <a:ext cx="1291540" cy="1136555"/>
          </a:xfrm>
          <a:prstGeom prst="rect">
            <a:avLst/>
          </a:prstGeom>
        </p:spPr>
      </p:pic>
    </p:spTree>
    <p:extLst>
      <p:ext uri="{BB962C8B-B14F-4D97-AF65-F5344CB8AC3E}">
        <p14:creationId xmlns:p14="http://schemas.microsoft.com/office/powerpoint/2010/main" val="80336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41">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9" name="Group 43">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45" name="Freeform: Shape 44">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5">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51" name="Freeform: Shape 50">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4" name="Freeform: Shape 53">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0" name="Picture 59" descr="A picture containing text&#10;&#10;Description automatically generated">
            <a:extLst>
              <a:ext uri="{FF2B5EF4-FFF2-40B4-BE49-F238E27FC236}">
                <a16:creationId xmlns:a16="http://schemas.microsoft.com/office/drawing/2014/main" id="{9053AD9A-3C26-4BA5-884C-2EB02D647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5466" y="5666204"/>
            <a:ext cx="1292534" cy="1137431"/>
          </a:xfrm>
          <a:prstGeom prst="rect">
            <a:avLst/>
          </a:prstGeom>
        </p:spPr>
      </p:pic>
      <p:sp>
        <p:nvSpPr>
          <p:cNvPr id="66" name="Title 1">
            <a:extLst>
              <a:ext uri="{FF2B5EF4-FFF2-40B4-BE49-F238E27FC236}">
                <a16:creationId xmlns:a16="http://schemas.microsoft.com/office/drawing/2014/main" id="{6A2142EC-EDA0-4B5D-B777-4ACEA5F9368F}"/>
              </a:ext>
            </a:extLst>
          </p:cNvPr>
          <p:cNvSpPr>
            <a:spLocks noGrp="1"/>
          </p:cNvSpPr>
          <p:nvPr>
            <p:ph type="title"/>
          </p:nvPr>
        </p:nvSpPr>
        <p:spPr>
          <a:xfrm>
            <a:off x="-1095337" y="-241707"/>
            <a:ext cx="10271087" cy="1006582"/>
          </a:xfrm>
        </p:spPr>
        <p:txBody>
          <a:bodyPr anchor="b">
            <a:normAutofit/>
          </a:bodyPr>
          <a:lstStyle/>
          <a:p>
            <a:pPr algn="ctr"/>
            <a:r>
              <a:rPr lang="en-US" sz="3600" dirty="0">
                <a:solidFill>
                  <a:schemeClr val="accent1"/>
                </a:solidFill>
              </a:rPr>
              <a:t>Day in the life as a Software Developer  </a:t>
            </a:r>
          </a:p>
        </p:txBody>
      </p:sp>
      <p:sp>
        <p:nvSpPr>
          <p:cNvPr id="67" name="Content Placeholder 2">
            <a:extLst>
              <a:ext uri="{FF2B5EF4-FFF2-40B4-BE49-F238E27FC236}">
                <a16:creationId xmlns:a16="http://schemas.microsoft.com/office/drawing/2014/main" id="{4A60AEA8-D1F9-4F30-BA4E-FE63D07B51A6}"/>
              </a:ext>
            </a:extLst>
          </p:cNvPr>
          <p:cNvSpPr>
            <a:spLocks noGrp="1"/>
          </p:cNvSpPr>
          <p:nvPr>
            <p:ph idx="1"/>
          </p:nvPr>
        </p:nvSpPr>
        <p:spPr>
          <a:xfrm>
            <a:off x="522526" y="986491"/>
            <a:ext cx="5573321" cy="821845"/>
          </a:xfrm>
        </p:spPr>
        <p:txBody>
          <a:bodyPr anchor="ctr">
            <a:normAutofit/>
          </a:bodyPr>
          <a:lstStyle/>
          <a:p>
            <a:pPr marL="0" indent="0">
              <a:buNone/>
            </a:pPr>
            <a:r>
              <a:rPr lang="en-US" dirty="0">
                <a:solidFill>
                  <a:schemeClr val="accent1"/>
                </a:solidFill>
              </a:rPr>
              <a:t>Your day might break down like this</a:t>
            </a:r>
          </a:p>
          <a:p>
            <a:pPr marL="0" indent="0">
              <a:buNone/>
            </a:pPr>
            <a:endParaRPr lang="en-US" dirty="0">
              <a:solidFill>
                <a:schemeClr val="tx2"/>
              </a:solidFill>
            </a:endParaRPr>
          </a:p>
        </p:txBody>
      </p:sp>
      <p:sp>
        <p:nvSpPr>
          <p:cNvPr id="4" name="TextBox 3">
            <a:extLst>
              <a:ext uri="{FF2B5EF4-FFF2-40B4-BE49-F238E27FC236}">
                <a16:creationId xmlns:a16="http://schemas.microsoft.com/office/drawing/2014/main" id="{E5B89F01-46E3-3328-7DA9-10A6A3977781}"/>
              </a:ext>
            </a:extLst>
          </p:cNvPr>
          <p:cNvSpPr txBox="1"/>
          <p:nvPr/>
        </p:nvSpPr>
        <p:spPr>
          <a:xfrm>
            <a:off x="521916" y="1455127"/>
            <a:ext cx="5428343" cy="5109091"/>
          </a:xfrm>
          <a:prstGeom prst="rect">
            <a:avLst/>
          </a:prstGeom>
          <a:noFill/>
        </p:spPr>
        <p:txBody>
          <a:bodyPr wrap="square" rtlCol="0">
            <a:spAutoFit/>
          </a:bodyPr>
          <a:lstStyle/>
          <a:p>
            <a:r>
              <a:rPr lang="en-US" sz="1400" b="0" i="0" dirty="0">
                <a:effectLst/>
              </a:rPr>
              <a:t>9 am: Come in, check emails, arrange short, medium and long-term to-do lists, organize meetings</a:t>
            </a:r>
          </a:p>
          <a:p>
            <a:endParaRPr lang="en-US" sz="1400" b="0" i="0" dirty="0">
              <a:effectLst/>
            </a:endParaRPr>
          </a:p>
          <a:p>
            <a:r>
              <a:rPr lang="en-US" sz="1400" dirty="0"/>
              <a:t> </a:t>
            </a:r>
            <a:r>
              <a:rPr lang="en-US" sz="1400" b="0" i="0" dirty="0">
                <a:effectLst/>
              </a:rPr>
              <a:t>10 am: Standup meeting, coordinate day and organize collaboration (if any)</a:t>
            </a:r>
          </a:p>
          <a:p>
            <a:endParaRPr lang="en-US" sz="1400" dirty="0"/>
          </a:p>
          <a:p>
            <a:r>
              <a:rPr lang="en-US" sz="1400" b="0" i="0" dirty="0">
                <a:effectLst/>
              </a:rPr>
              <a:t>Then it’s into project work: Carry out coding, problem-solving and development. At various points, you will ask for advice (or give advice). Depending on the environment, you might chat or send a message via Slack or IRC (a form of chat popular among software </a:t>
            </a:r>
            <a:r>
              <a:rPr lang="en-US" sz="1400" b="0" i="0" dirty="0" err="1">
                <a:effectLst/>
              </a:rPr>
              <a:t>devs</a:t>
            </a:r>
            <a:r>
              <a:rPr lang="en-US" sz="1400" b="0" i="0" dirty="0">
                <a:effectLst/>
              </a:rPr>
              <a:t>). If members of your team are free, you might go to a whiteboard together or sit together and then diagram and work out a solution. (Then you might possibly go back to struggling!)</a:t>
            </a:r>
          </a:p>
          <a:p>
            <a:endParaRPr lang="en-US" sz="1400" dirty="0"/>
          </a:p>
          <a:p>
            <a:r>
              <a:rPr lang="en-US" sz="1400" b="0" i="0" dirty="0">
                <a:effectLst/>
              </a:rPr>
              <a:t>Depending on the company, after you find a solution, you’d usually create a “change request” or “pull request” </a:t>
            </a:r>
            <a:r>
              <a:rPr lang="en-US" sz="1400" b="0" i="0" dirty="0" err="1">
                <a:effectLst/>
              </a:rPr>
              <a:t>summarising</a:t>
            </a:r>
            <a:r>
              <a:rPr lang="en-US" sz="1400" b="0" i="0" dirty="0">
                <a:effectLst/>
              </a:rPr>
              <a:t> changes proposed, which someone else would review. They might have ideas or solutions of their own.</a:t>
            </a:r>
          </a:p>
          <a:p>
            <a:endParaRPr lang="en-US" sz="1400" dirty="0"/>
          </a:p>
          <a:p>
            <a:r>
              <a:rPr lang="en-US" sz="1400" b="0" i="0" dirty="0">
                <a:effectLst/>
              </a:rPr>
              <a:t>This would probably bring you to lunch. Often, the afternoon is when meetings are held, and longer-term projects are discussed. (codeinstitute.net)</a:t>
            </a:r>
            <a:endParaRPr lang="en-US" sz="1400" dirty="0"/>
          </a:p>
          <a:p>
            <a:endParaRPr lang="en-US" dirty="0"/>
          </a:p>
        </p:txBody>
      </p:sp>
      <p:pic>
        <p:nvPicPr>
          <p:cNvPr id="6" name="Picture 5">
            <a:extLst>
              <a:ext uri="{FF2B5EF4-FFF2-40B4-BE49-F238E27FC236}">
                <a16:creationId xmlns:a16="http://schemas.microsoft.com/office/drawing/2014/main" id="{C49042EB-6813-6387-1231-0A4ACBEBBFBB}"/>
              </a:ext>
            </a:extLst>
          </p:cNvPr>
          <p:cNvPicPr>
            <a:picLocks noChangeAspect="1"/>
          </p:cNvPicPr>
          <p:nvPr/>
        </p:nvPicPr>
        <p:blipFill>
          <a:blip r:embed="rId4"/>
          <a:stretch>
            <a:fillRect/>
          </a:stretch>
        </p:blipFill>
        <p:spPr>
          <a:xfrm>
            <a:off x="7965249" y="30660"/>
            <a:ext cx="4182848" cy="27861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47233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4DB49-C3C3-4E16-8E68-128E846661B0}"/>
              </a:ext>
            </a:extLst>
          </p:cNvPr>
          <p:cNvSpPr>
            <a:spLocks noGrp="1"/>
          </p:cNvSpPr>
          <p:nvPr>
            <p:ph type="title"/>
          </p:nvPr>
        </p:nvSpPr>
        <p:spPr>
          <a:xfrm>
            <a:off x="2553437" y="-147945"/>
            <a:ext cx="5754696" cy="1837349"/>
          </a:xfrm>
        </p:spPr>
        <p:txBody>
          <a:bodyPr anchor="b">
            <a:normAutofit/>
          </a:bodyPr>
          <a:lstStyle/>
          <a:p>
            <a:pPr algn="ctr"/>
            <a:r>
              <a:rPr lang="en-US" sz="3600" dirty="0">
                <a:solidFill>
                  <a:schemeClr val="accent1"/>
                </a:solidFill>
              </a:rPr>
              <a:t>Qualifications</a:t>
            </a:r>
            <a:r>
              <a:rPr lang="en-US" sz="3600" dirty="0">
                <a:solidFill>
                  <a:schemeClr val="tx2"/>
                </a:solidFill>
              </a:rPr>
              <a:t> </a:t>
            </a:r>
          </a:p>
        </p:txBody>
      </p:sp>
      <p:grpSp>
        <p:nvGrpSpPr>
          <p:cNvPr id="42" name="Group 41">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43" name="Freeform: Shape 42">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ontent Placeholder 2">
            <a:extLst>
              <a:ext uri="{FF2B5EF4-FFF2-40B4-BE49-F238E27FC236}">
                <a16:creationId xmlns:a16="http://schemas.microsoft.com/office/drawing/2014/main" id="{04144AD0-835D-4057-A7ED-D5EB58382671}"/>
              </a:ext>
            </a:extLst>
          </p:cNvPr>
          <p:cNvSpPr>
            <a:spLocks noGrp="1"/>
          </p:cNvSpPr>
          <p:nvPr>
            <p:ph idx="1"/>
          </p:nvPr>
        </p:nvSpPr>
        <p:spPr>
          <a:xfrm>
            <a:off x="2211572" y="1837350"/>
            <a:ext cx="8308732" cy="4358245"/>
          </a:xfrm>
        </p:spPr>
        <p:txBody>
          <a:bodyPr anchor="t">
            <a:normAutofit fontScale="92500"/>
          </a:bodyPr>
          <a:lstStyle/>
          <a:p>
            <a:pPr algn="l"/>
            <a:r>
              <a:rPr lang="en-US" sz="2100" b="0" i="0" dirty="0">
                <a:solidFill>
                  <a:srgbClr val="505863"/>
                </a:solidFill>
                <a:effectLst/>
                <a:latin typeface="Lato" panose="020B0604020202020204" pitchFamily="34" charset="0"/>
              </a:rPr>
              <a:t>Excellent verbal and written communication skills.</a:t>
            </a:r>
          </a:p>
          <a:p>
            <a:pPr algn="l"/>
            <a:r>
              <a:rPr lang="en-US" sz="2100" b="0" i="0" dirty="0">
                <a:solidFill>
                  <a:srgbClr val="505863"/>
                </a:solidFill>
                <a:effectLst/>
                <a:latin typeface="Lato" panose="020B0604020202020204" pitchFamily="34" charset="0"/>
              </a:rPr>
              <a:t>· Excellent interpersonal and customer service skills.</a:t>
            </a:r>
          </a:p>
          <a:p>
            <a:pPr algn="l"/>
            <a:r>
              <a:rPr lang="en-US" sz="2100" b="0" i="0" dirty="0">
                <a:solidFill>
                  <a:srgbClr val="505863"/>
                </a:solidFill>
                <a:effectLst/>
                <a:latin typeface="Lato" panose="020B0604020202020204" pitchFamily="34" charset="0"/>
              </a:rPr>
              <a:t>· Solid understanding of source control, especially GIT.</a:t>
            </a:r>
          </a:p>
          <a:p>
            <a:pPr algn="l"/>
            <a:r>
              <a:rPr lang="en-US" sz="2100" b="0" i="0" dirty="0">
                <a:solidFill>
                  <a:srgbClr val="505863"/>
                </a:solidFill>
                <a:effectLst/>
                <a:latin typeface="Lato" panose="020B0604020202020204" pitchFamily="34" charset="0"/>
              </a:rPr>
              <a:t>· Net (</a:t>
            </a:r>
            <a:r>
              <a:rPr lang="en-US" sz="2100" b="0" i="0" dirty="0" err="1">
                <a:solidFill>
                  <a:srgbClr val="505863"/>
                </a:solidFill>
                <a:effectLst/>
                <a:latin typeface="Lato" panose="020B0604020202020204" pitchFamily="34" charset="0"/>
              </a:rPr>
              <a:t>VB.Net</a:t>
            </a:r>
            <a:r>
              <a:rPr lang="en-US" sz="2100" b="0" i="0" dirty="0">
                <a:solidFill>
                  <a:srgbClr val="505863"/>
                </a:solidFill>
                <a:effectLst/>
                <a:latin typeface="Lato" panose="020B0604020202020204" pitchFamily="34" charset="0"/>
              </a:rPr>
              <a:t>, C#, WinForms, WPF).</a:t>
            </a:r>
          </a:p>
          <a:p>
            <a:pPr algn="l"/>
            <a:r>
              <a:rPr lang="en-US" sz="2100" b="0" i="0" dirty="0">
                <a:solidFill>
                  <a:srgbClr val="505863"/>
                </a:solidFill>
                <a:effectLst/>
                <a:latin typeface="Lato" panose="020B0604020202020204" pitchFamily="34" charset="0"/>
              </a:rPr>
              <a:t>· Excellent time management skills with a proven ability to meet deadlines.</a:t>
            </a:r>
          </a:p>
          <a:p>
            <a:pPr algn="l"/>
            <a:r>
              <a:rPr lang="en-US" sz="2100" b="0" i="0" dirty="0">
                <a:solidFill>
                  <a:srgbClr val="505863"/>
                </a:solidFill>
                <a:effectLst/>
                <a:latin typeface="Lato" panose="020B0604020202020204" pitchFamily="34" charset="0"/>
              </a:rPr>
              <a:t>· Ability to work within a Scrum team structure and participate in associated activities.</a:t>
            </a:r>
          </a:p>
          <a:p>
            <a:pPr algn="l"/>
            <a:r>
              <a:rPr lang="en-US" sz="2100" b="0" i="0" dirty="0">
                <a:solidFill>
                  <a:srgbClr val="505863"/>
                </a:solidFill>
                <a:effectLst/>
                <a:latin typeface="Lato" panose="020B0604020202020204" pitchFamily="34" charset="0"/>
              </a:rPr>
              <a:t>· Ability to learn new technologies quickly and take on research opportunities.</a:t>
            </a:r>
          </a:p>
          <a:p>
            <a:pPr algn="l"/>
            <a:r>
              <a:rPr lang="en-US" sz="2100" b="0" i="0" dirty="0">
                <a:solidFill>
                  <a:srgbClr val="505863"/>
                </a:solidFill>
                <a:effectLst/>
                <a:latin typeface="Lato" panose="020B0604020202020204" pitchFamily="34" charset="0"/>
              </a:rPr>
              <a:t>· Ability to function well in a high paced and at times stressful environment.</a:t>
            </a:r>
          </a:p>
          <a:p>
            <a:pPr algn="l"/>
            <a:r>
              <a:rPr lang="en-US" sz="2100" b="0" i="0" dirty="0">
                <a:solidFill>
                  <a:srgbClr val="505863"/>
                </a:solidFill>
                <a:effectLst/>
                <a:latin typeface="Lato" panose="020B0604020202020204" pitchFamily="34" charset="0"/>
              </a:rPr>
              <a:t>· Ability to work independently.</a:t>
            </a:r>
          </a:p>
          <a:p>
            <a:endParaRPr lang="en-US" sz="2000" dirty="0">
              <a:solidFill>
                <a:schemeClr val="tx2"/>
              </a:solidFill>
            </a:endParaRPr>
          </a:p>
        </p:txBody>
      </p:sp>
    </p:spTree>
    <p:extLst>
      <p:ext uri="{BB962C8B-B14F-4D97-AF65-F5344CB8AC3E}">
        <p14:creationId xmlns:p14="http://schemas.microsoft.com/office/powerpoint/2010/main" val="3000475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41">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9" name="Group 43">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45" name="Freeform: Shape 44">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5">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51" name="Freeform: Shape 50">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4" name="Freeform: Shape 53">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0" name="Picture 59" descr="A picture containing text&#10;&#10;Description automatically generated">
            <a:extLst>
              <a:ext uri="{FF2B5EF4-FFF2-40B4-BE49-F238E27FC236}">
                <a16:creationId xmlns:a16="http://schemas.microsoft.com/office/drawing/2014/main" id="{9053AD9A-3C26-4BA5-884C-2EB02D647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5466" y="5666204"/>
            <a:ext cx="1292534" cy="1137431"/>
          </a:xfrm>
          <a:prstGeom prst="rect">
            <a:avLst/>
          </a:prstGeom>
        </p:spPr>
      </p:pic>
      <p:sp>
        <p:nvSpPr>
          <p:cNvPr id="66" name="Title 1">
            <a:extLst>
              <a:ext uri="{FF2B5EF4-FFF2-40B4-BE49-F238E27FC236}">
                <a16:creationId xmlns:a16="http://schemas.microsoft.com/office/drawing/2014/main" id="{6A2142EC-EDA0-4B5D-B777-4ACEA5F9368F}"/>
              </a:ext>
            </a:extLst>
          </p:cNvPr>
          <p:cNvSpPr>
            <a:spLocks noGrp="1"/>
          </p:cNvSpPr>
          <p:nvPr>
            <p:ph type="title"/>
          </p:nvPr>
        </p:nvSpPr>
        <p:spPr>
          <a:xfrm>
            <a:off x="938478" y="70087"/>
            <a:ext cx="10314737" cy="1592876"/>
          </a:xfrm>
        </p:spPr>
        <p:txBody>
          <a:bodyPr anchor="b">
            <a:normAutofit/>
          </a:bodyPr>
          <a:lstStyle/>
          <a:p>
            <a:pPr algn="ctr"/>
            <a:r>
              <a:rPr lang="en-US" sz="6600" dirty="0">
                <a:solidFill>
                  <a:schemeClr val="accent1"/>
                </a:solidFill>
              </a:rPr>
              <a:t>Conclusion</a:t>
            </a:r>
            <a:r>
              <a:rPr lang="en-US" sz="3600" dirty="0">
                <a:solidFill>
                  <a:schemeClr val="tx2"/>
                </a:solidFill>
              </a:rPr>
              <a:t>  </a:t>
            </a:r>
          </a:p>
        </p:txBody>
      </p:sp>
      <p:sp>
        <p:nvSpPr>
          <p:cNvPr id="4" name="Content Placeholder 3">
            <a:extLst>
              <a:ext uri="{FF2B5EF4-FFF2-40B4-BE49-F238E27FC236}">
                <a16:creationId xmlns:a16="http://schemas.microsoft.com/office/drawing/2014/main" id="{2657B513-9D9F-9733-9669-0A55DA99B004}"/>
              </a:ext>
            </a:extLst>
          </p:cNvPr>
          <p:cNvSpPr>
            <a:spLocks noGrp="1"/>
          </p:cNvSpPr>
          <p:nvPr>
            <p:ph idx="1"/>
          </p:nvPr>
        </p:nvSpPr>
        <p:spPr/>
        <p:txBody>
          <a:bodyPr/>
          <a:lstStyle/>
          <a:p>
            <a:pPr marL="0" indent="0">
              <a:buNone/>
            </a:pPr>
            <a:r>
              <a:rPr lang="en-US" dirty="0"/>
              <a:t>It's not simple or a road for everyone to become a </a:t>
            </a:r>
            <a:r>
              <a:rPr lang="en-US"/>
              <a:t>software developer, </a:t>
            </a:r>
            <a:r>
              <a:rPr lang="en-US" dirty="0"/>
              <a:t>but I know that with my education and drive, I will succeed.</a:t>
            </a:r>
          </a:p>
        </p:txBody>
      </p:sp>
    </p:spTree>
    <p:extLst>
      <p:ext uri="{BB962C8B-B14F-4D97-AF65-F5344CB8AC3E}">
        <p14:creationId xmlns:p14="http://schemas.microsoft.com/office/powerpoint/2010/main" val="3492517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41">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9" name="Group 43">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45" name="Freeform: Shape 44">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5">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51" name="Freeform: Shape 50">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4" name="Freeform: Shape 53">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0" name="Picture 59" descr="A picture containing text&#10;&#10;Description automatically generated">
            <a:extLst>
              <a:ext uri="{FF2B5EF4-FFF2-40B4-BE49-F238E27FC236}">
                <a16:creationId xmlns:a16="http://schemas.microsoft.com/office/drawing/2014/main" id="{9053AD9A-3C26-4BA5-884C-2EB02D647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5466" y="5666204"/>
            <a:ext cx="1292534" cy="1137431"/>
          </a:xfrm>
          <a:prstGeom prst="rect">
            <a:avLst/>
          </a:prstGeom>
        </p:spPr>
      </p:pic>
      <p:sp>
        <p:nvSpPr>
          <p:cNvPr id="66" name="Title 1">
            <a:extLst>
              <a:ext uri="{FF2B5EF4-FFF2-40B4-BE49-F238E27FC236}">
                <a16:creationId xmlns:a16="http://schemas.microsoft.com/office/drawing/2014/main" id="{6A2142EC-EDA0-4B5D-B777-4ACEA5F9368F}"/>
              </a:ext>
            </a:extLst>
          </p:cNvPr>
          <p:cNvSpPr>
            <a:spLocks noGrp="1"/>
          </p:cNvSpPr>
          <p:nvPr>
            <p:ph type="title"/>
          </p:nvPr>
        </p:nvSpPr>
        <p:spPr>
          <a:xfrm>
            <a:off x="938478" y="151292"/>
            <a:ext cx="10314737" cy="1592876"/>
          </a:xfrm>
        </p:spPr>
        <p:txBody>
          <a:bodyPr anchor="b">
            <a:normAutofit/>
          </a:bodyPr>
          <a:lstStyle/>
          <a:p>
            <a:pPr algn="ctr"/>
            <a:r>
              <a:rPr lang="en-US" sz="3600" dirty="0">
                <a:solidFill>
                  <a:schemeClr val="tx2"/>
                </a:solidFill>
              </a:rPr>
              <a:t> </a:t>
            </a:r>
          </a:p>
        </p:txBody>
      </p:sp>
      <p:sp>
        <p:nvSpPr>
          <p:cNvPr id="67" name="Content Placeholder 2">
            <a:extLst>
              <a:ext uri="{FF2B5EF4-FFF2-40B4-BE49-F238E27FC236}">
                <a16:creationId xmlns:a16="http://schemas.microsoft.com/office/drawing/2014/main" id="{4A60AEA8-D1F9-4F30-BA4E-FE63D07B51A6}"/>
              </a:ext>
            </a:extLst>
          </p:cNvPr>
          <p:cNvSpPr>
            <a:spLocks noGrp="1"/>
          </p:cNvSpPr>
          <p:nvPr>
            <p:ph idx="1"/>
          </p:nvPr>
        </p:nvSpPr>
        <p:spPr>
          <a:xfrm>
            <a:off x="452703" y="295976"/>
            <a:ext cx="7311281" cy="1148978"/>
          </a:xfrm>
        </p:spPr>
        <p:txBody>
          <a:bodyPr anchor="ctr">
            <a:normAutofit/>
          </a:bodyPr>
          <a:lstStyle/>
          <a:p>
            <a:pPr marL="0" indent="0">
              <a:buNone/>
            </a:pPr>
            <a:r>
              <a:rPr lang="en-US" dirty="0">
                <a:solidFill>
                  <a:schemeClr val="tx2"/>
                </a:solidFill>
              </a:rPr>
              <a:t>Reference Page </a:t>
            </a:r>
          </a:p>
        </p:txBody>
      </p:sp>
      <p:sp>
        <p:nvSpPr>
          <p:cNvPr id="3" name="TextBox 2">
            <a:extLst>
              <a:ext uri="{FF2B5EF4-FFF2-40B4-BE49-F238E27FC236}">
                <a16:creationId xmlns:a16="http://schemas.microsoft.com/office/drawing/2014/main" id="{35E9AB24-3BEA-4A79-97C2-1F92F22C3559}"/>
              </a:ext>
            </a:extLst>
          </p:cNvPr>
          <p:cNvSpPr txBox="1"/>
          <p:nvPr/>
        </p:nvSpPr>
        <p:spPr>
          <a:xfrm>
            <a:off x="274396" y="1210472"/>
            <a:ext cx="5821450" cy="3693319"/>
          </a:xfrm>
          <a:prstGeom prst="rect">
            <a:avLst/>
          </a:prstGeom>
          <a:noFill/>
        </p:spPr>
        <p:txBody>
          <a:bodyPr wrap="square" rtlCol="0">
            <a:spAutoFit/>
          </a:bodyPr>
          <a:lstStyle/>
          <a:p>
            <a:r>
              <a:rPr lang="en-US" dirty="0">
                <a:hlinkClick r:id="rId3"/>
              </a:rPr>
              <a:t>https://www.bls.gov/ooh/computer-and-information-technology/software-developers.htm</a:t>
            </a:r>
            <a:endParaRPr lang="en-US" dirty="0"/>
          </a:p>
          <a:p>
            <a:endParaRPr lang="en-US" dirty="0"/>
          </a:p>
          <a:p>
            <a:r>
              <a:rPr lang="en-US" dirty="0">
                <a:hlinkClick r:id="rId4"/>
              </a:rPr>
              <a:t>https://woz-u.com/blog/whats-the-typical-software-developer-career-path/</a:t>
            </a:r>
            <a:endParaRPr lang="en-US" dirty="0"/>
          </a:p>
          <a:p>
            <a:endParaRPr lang="en-US" dirty="0"/>
          </a:p>
          <a:p>
            <a:r>
              <a:rPr lang="en-US" dirty="0">
                <a:hlinkClick r:id="rId5"/>
              </a:rPr>
              <a:t>https://www.careerbliss.com/paycor/salaries/software-developer/</a:t>
            </a:r>
            <a:endParaRPr lang="en-US" dirty="0"/>
          </a:p>
          <a:p>
            <a:endParaRPr lang="en-US" dirty="0"/>
          </a:p>
          <a:p>
            <a:r>
              <a:rPr lang="en-US" dirty="0">
                <a:hlinkClick r:id="rId6"/>
              </a:rPr>
              <a:t>https://codeinstitute.net/global/blog/a-day-in-the-life-of-a-software-developer/</a:t>
            </a:r>
            <a:endParaRPr lang="en-US" dirty="0"/>
          </a:p>
          <a:p>
            <a:endParaRPr lang="en-US" dirty="0"/>
          </a:p>
          <a:p>
            <a:endParaRPr lang="en-US" dirty="0"/>
          </a:p>
        </p:txBody>
      </p:sp>
    </p:spTree>
    <p:extLst>
      <p:ext uri="{BB962C8B-B14F-4D97-AF65-F5344CB8AC3E}">
        <p14:creationId xmlns:p14="http://schemas.microsoft.com/office/powerpoint/2010/main" val="1676730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7E57B95F7A58498FA6CB6004E67D77" ma:contentTypeVersion="14" ma:contentTypeDescription="Create a new document." ma:contentTypeScope="" ma:versionID="639d1b227a87e868272bf9bf2dc84dd6">
  <xsd:schema xmlns:xsd="http://www.w3.org/2001/XMLSchema" xmlns:xs="http://www.w3.org/2001/XMLSchema" xmlns:p="http://schemas.microsoft.com/office/2006/metadata/properties" xmlns:ns3="2ce71f50-18c5-4b48-808e-cc9aae29a2ef" xmlns:ns4="315e9ee8-e92e-4caa-9bf2-879a407a6fb0" targetNamespace="http://schemas.microsoft.com/office/2006/metadata/properties" ma:root="true" ma:fieldsID="1e149c35b9630eac1cfd3dca51cc87b3" ns3:_="" ns4:_="">
    <xsd:import namespace="2ce71f50-18c5-4b48-808e-cc9aae29a2ef"/>
    <xsd:import namespace="315e9ee8-e92e-4caa-9bf2-879a407a6fb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e71f50-18c5-4b48-808e-cc9aae29a2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15e9ee8-e92e-4caa-9bf2-879a407a6fb0"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B3298F-7444-4D1B-BC18-2140C7C76052}">
  <ds:schemaRefs>
    <ds:schemaRef ds:uri="http://schemas.microsoft.com/sharepoint/v3/contenttype/forms"/>
  </ds:schemaRefs>
</ds:datastoreItem>
</file>

<file path=customXml/itemProps2.xml><?xml version="1.0" encoding="utf-8"?>
<ds:datastoreItem xmlns:ds="http://schemas.openxmlformats.org/officeDocument/2006/customXml" ds:itemID="{5DC93FA2-03DE-47E5-AFB7-725C12A8FB40}">
  <ds:schemaRefs>
    <ds:schemaRef ds:uri="315e9ee8-e92e-4caa-9bf2-879a407a6fb0"/>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 ds:uri="http://schemas.microsoft.com/office/2006/metadata/properties"/>
    <ds:schemaRef ds:uri="http://schemas.microsoft.com/office/2006/documentManagement/types"/>
    <ds:schemaRef ds:uri="2ce71f50-18c5-4b48-808e-cc9aae29a2ef"/>
    <ds:schemaRef ds:uri="http://purl.org/dc/elements/1.1/"/>
  </ds:schemaRefs>
</ds:datastoreItem>
</file>

<file path=customXml/itemProps3.xml><?xml version="1.0" encoding="utf-8"?>
<ds:datastoreItem xmlns:ds="http://schemas.openxmlformats.org/officeDocument/2006/customXml" ds:itemID="{4B03B776-6CCC-472C-B6C6-DA2708FA2E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e71f50-18c5-4b48-808e-cc9aae29a2ef"/>
    <ds:schemaRef ds:uri="315e9ee8-e92e-4caa-9bf2-879a407a6f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10491</TotalTime>
  <Words>979</Words>
  <Application>Microsoft Office PowerPoint</Application>
  <PresentationFormat>Widescreen</PresentationFormat>
  <Paragraphs>68</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Lato</vt:lpstr>
      <vt:lpstr>Office Theme</vt:lpstr>
      <vt:lpstr>Software Developing  </vt:lpstr>
      <vt:lpstr> </vt:lpstr>
      <vt:lpstr>Software Developing   Career Research </vt:lpstr>
      <vt:lpstr>Jobs and Salary </vt:lpstr>
      <vt:lpstr>Day in the life as a Software Developer  </vt:lpstr>
      <vt:lpstr>Qualifications </vt:lpstr>
      <vt:lpstr>Conclusion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Design</dc:title>
  <dc:creator>Stephanie Hoeppner</dc:creator>
  <cp:lastModifiedBy>Lail, Nicolas</cp:lastModifiedBy>
  <cp:revision>9</cp:revision>
  <dcterms:created xsi:type="dcterms:W3CDTF">2021-08-02T15:51:22Z</dcterms:created>
  <dcterms:modified xsi:type="dcterms:W3CDTF">2023-01-10T14:27:06Z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0x010100967E57B95F7A58498FA6CB6004E67D77</vt:lpwstr>
  </property>
</Properties>
</file>